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2" r:id="rId1"/>
    <p:sldMasterId id="2147483648" r:id="rId2"/>
    <p:sldMasterId id="2147483660" r:id="rId3"/>
  </p:sldMasterIdLst>
  <p:notesMasterIdLst>
    <p:notesMasterId r:id="rId14"/>
  </p:notesMasterIdLst>
  <p:handoutMasterIdLst>
    <p:handoutMasterId r:id="rId15"/>
  </p:handoutMasterIdLst>
  <p:sldIdLst>
    <p:sldId id="284" r:id="rId4"/>
    <p:sldId id="304" r:id="rId5"/>
    <p:sldId id="310" r:id="rId6"/>
    <p:sldId id="307" r:id="rId7"/>
    <p:sldId id="292" r:id="rId8"/>
    <p:sldId id="311" r:id="rId9"/>
    <p:sldId id="314" r:id="rId10"/>
    <p:sldId id="313" r:id="rId11"/>
    <p:sldId id="309" r:id="rId12"/>
    <p:sldId id="312" r:id="rId13"/>
  </p:sldIdLst>
  <p:sldSz cx="12192000" cy="6858000"/>
  <p:notesSz cx="6858000" cy="9144000"/>
  <p:embeddedFontLst>
    <p:embeddedFont>
      <p:font typeface="함초롬바탕" panose="02030504000101010101" pitchFamily="18" charset="-127"/>
      <p:regular r:id="rId16"/>
      <p:bold r:id="rId17"/>
    </p:embeddedFont>
    <p:embeddedFont>
      <p:font typeface="Montserrat Medium" panose="020B0604020202020204" charset="0"/>
      <p:regular r:id="rId18"/>
      <p:italic r:id="rId19"/>
    </p:embeddedFont>
    <p:embeddedFont>
      <p:font typeface="Montserrat ExtraBold" panose="020B0604020202020204" charset="0"/>
      <p:bold r:id="rId20"/>
      <p:boldItalic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C8C8C"/>
    <a:srgbClr val="A6A6A6"/>
    <a:srgbClr val="BFBFBF"/>
    <a:srgbClr val="E32329"/>
    <a:srgbClr val="BE181C"/>
    <a:srgbClr val="C4C5CA"/>
    <a:srgbClr val="E63B40"/>
    <a:srgbClr val="E7474B"/>
    <a:srgbClr val="D9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>
        <p:scale>
          <a:sx n="81" d="100"/>
          <a:sy n="81" d="100"/>
        </p:scale>
        <p:origin x="-78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4114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="" xmlns:a16="http://schemas.microsoft.com/office/drawing/2014/main" id="{BF59C3BF-CDBA-4CB9-ACED-F59FF34700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DBFC3D2C-0056-4F89-BE65-1B22FF787B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43D6E-56B9-4EAA-8A2C-7A4C1B423C28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A5766025-FA82-46FC-9EB0-EAED48E4FB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099EAE55-989F-4045-A899-700595B681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09CC4-838B-4A58-8683-81EC66711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0002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48133-4C8F-4DA2-942F-BB5A28B2191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A8996-DFA8-47BB-BF3A-79D2D421BF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182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9086AC5-3E34-4924-8012-9D590ABB0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6023EA7C-3400-40BC-A5EF-40BB705CA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7113B720-46A4-498E-B35E-55C578204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2E7FAF7-64A3-4F41-B35D-6645A70A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8B99C2C-668F-48E9-A7F3-51FB8038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505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5DBF445-8B98-46B7-9F89-960088C5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F3E2EFDD-AC29-4497-B44D-4A27272E6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839E97B4-A762-441E-A0C2-9B27AA340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263B9D14-8FD4-41CB-9417-FD3552B8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D6F1844D-E461-4F9E-AABB-075B551A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25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9A05CF79-811A-4424-9C7B-76E05AAA8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7495E4CC-E76D-4197-9ABE-BCC195BD4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D467BC5A-82F1-4390-BFA0-15E5D4B5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105336C-129C-491F-ABA4-DD3978E0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297E5F6-5542-4F93-BCA3-0FEBC76D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5750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590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32E6487-3A42-4A6D-AC93-3C7EBBD7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F801D6B4-61AF-4AC0-99A0-61F21B6B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B00D2A7-5EB3-48A5-ADD9-DCC01ECE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29132C-AF5D-47D0-8014-1E978CBF36EE}" type="datetime1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26B8BC2-3373-4F0A-AED7-32DF253C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6669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4567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7291D2-DF67-43F0-BEF2-16368492F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B1642F79-A503-42FD-BF8C-BFFC53152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0638AFFB-E7F4-4ABA-A419-40DA75DD8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4DF757D6-B83B-4722-A63C-AD9AA689D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18A30002-E593-4B5B-971B-4F3362B4C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6505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C9F2C104-FF02-4B26-91C4-A9450C430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C679D35-1B4D-4C4B-AA1D-4F905C89A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B3FC8068-0A77-4080-BF32-6B7B91047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5852B8C-BFDA-42B3-9709-0C39C2C2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ADFD411-529C-4E6C-8BA2-B50AEF18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0884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3CCD60A-79E6-4A97-AFA2-F02D3974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69209030-8827-4B63-B587-5E9ACE2A2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8AB6542C-B05E-45BC-A248-E2CF54F562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039FDF6-9266-46E5-A66F-5EE7E811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3788DBC-A57E-46AC-B724-1B186DB0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695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E93356C5-2C05-48B2-836E-EE2B55F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14EBFF7-E731-4C09-8272-923864F7ED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9ED9BB5-326A-4030-B955-290D49E82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43C7097-5776-4944-BF15-A58F71AE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A81D54A6-DE42-492B-88F5-1B867FD8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821740CE-8C9A-491E-92C4-573189088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788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10CAB315-8A54-4F92-B684-5025E5339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61988F7-9C66-453C-8D25-B70BBFFB7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5113AC31-8E83-4663-A4BB-C78878B9E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74D494B9-C956-4EA9-BEAA-2F22216F5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A562FE54-AC89-4D0A-A882-A5D7F59A6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590FADD-E45F-4007-BA3F-5CBAB593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1D4F0A2E-5C80-4E81-9363-F3566C24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51172F99-D925-440F-9BBB-935FE3D8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3092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88F97FAB-891F-482C-B9B9-CCAEEB18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47E94BE-9017-4E7D-AD96-5769F97C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9ED43190-5898-411A-AEE5-50943F1A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E6DAD17D-990D-4D17-A734-F696D944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897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FDAF220-807C-458E-9A56-7BD19BE1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486A4D0D-7AD3-4C9D-8709-7F170E4B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85300BE-3820-4259-B208-7C6B4782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8EA86AC-5CF3-4FCE-8C1A-B8A172B82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E527C66-5692-428D-81BC-DA2AE952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0198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FCBFF8A0-AA07-449A-9940-C6FCD255A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A61C3479-4984-4020-8538-E40B971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1671F07F-8FDA-4ACB-8404-02A39E14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849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628A079-FA45-4B55-9E59-12D599A0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D92C42BC-4980-4448-984B-D2CED3928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981CE50F-5633-4458-BAD2-DA663610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763648A4-7856-4522-9986-40B297AA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6A26B750-DE5C-428D-A1EF-B52406F7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9FA99122-C445-4743-BAC7-525B6CE9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854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323DAC-DD6D-4B63-A6A4-FE7306A6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E15640F5-7FE5-452B-B0FC-2538B1B16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A6BC6487-773D-46E4-BAF4-C1D12737B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72F9D2CE-152C-4FDF-8180-AF6BB0A88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D6CECCFA-76CD-4A78-ADB9-B96C13A36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C1266999-8553-4942-ADEA-679C4F10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7919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42EB7548-CB38-433F-8BB5-46780CBC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868DB3F1-A815-4A1A-A9D0-62F2BF3D5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77F06EE4-6F28-4DAB-B498-A200FD3B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6832DC9-3623-4F9E-86A3-FFA5C6CF1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1B54612-1C44-4A00-8ACB-EAD0A228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325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5A78DE2-1DF4-4BB6-B6EA-7D26CBCA2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19A86AEE-66BE-470C-8C19-8E3596D1D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D114895-9B29-4F49-BF0E-5C782668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A5E61-1FD4-43E8-8E18-9065CD9F6DFD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82677ABE-211A-4B9A-BDE2-B7540BCE6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399291A-C61E-45F7-BDAD-1B85C714B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290D5-4836-494B-820B-91F93E242C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88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FAC471B-6C04-45EA-85CD-DC2D2BFB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887D899B-85FF-49A6-8CE1-8303A8C48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8CED6204-64FB-4583-A70A-4A31F4EA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41821CDC-1C39-4923-9271-2E35A0BA4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5DFF0FD0-460D-4AE8-82D3-9B401765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026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A13D1CB-89C8-4064-8F15-6C201C9D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AEB3D68-2549-48ED-9592-6EA29CFA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8956DA27-F0F7-44C6-AAAE-54E25C35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A5BD5FFC-9373-428B-B6F0-801CB3A4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D82D4673-CD5D-4D76-BE4E-BEF981B7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8D145296-B136-474B-80D6-E74240E6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135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2CE246E-7BF1-486A-ADB6-8CA3B4A38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B3F5A080-10C2-467C-A66C-45457064C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28A690D4-744B-47F6-80EF-2AA4BE28F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B3D4B493-E700-4467-9A00-2CAC9C1F6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8E8FB69E-21E6-43D1-907D-FD143C69D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4AA34996-1637-4B69-9AE3-617F920D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B561FBF3-1C2E-4F03-A540-9D2F8BF9E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72C18B9C-5FEA-43D2-8713-EAD92449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64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0F67161-1900-49A2-92C5-D95A486B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4DD4EDC7-E142-42F2-956D-73B86AFF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6E941C02-D2B7-49FB-8642-77969EE1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832EF073-CA8F-4CD2-BB7E-511B1D68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1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EC9B07D8-C735-4609-9385-110D5D3DC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7D196232-EC06-43BD-98DD-DB6F353F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72A947C9-1E23-4CD1-BBA7-3CD4341C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478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7E9FCB5-5726-43A0-A832-2D41C043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82C9E224-9112-49D3-93D2-75B524B7B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0051703-229D-4482-A046-382CE2031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9C7F1773-0BE1-4DBB-A025-6535F8EB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E1EDD4B-D3B0-4C60-A3B1-F3048AD3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424CC36A-DB04-4577-96D7-B451B9AB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50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18B8A3D-729D-47F7-997E-D1F5210EF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0E4FA889-A634-4E0B-A0DE-761709B37B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9677A152-C172-40F0-B04A-D4528F1FA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7D5BCBA5-0B1B-46A7-8A09-1724EBDF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B79FF2-8A23-4623-A823-6FF76CEBED82}" type="datetimeFigureOut">
              <a:rPr lang="ko-KR" altLang="en-US" smtClean="0"/>
              <a:t>2021-09-29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86F11AFD-B9D4-440B-ABEB-858474AF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D8DCA8BA-935E-49E0-995C-630244DE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63EE16-45C5-4E36-A305-28A5E58B8C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93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19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845ABDC0-6D3F-4BE9-A013-212B8948804A}"/>
              </a:ext>
            </a:extLst>
          </p:cNvPr>
          <p:cNvSpPr/>
          <p:nvPr userDrawn="1"/>
        </p:nvSpPr>
        <p:spPr>
          <a:xfrm>
            <a:off x="0" y="0"/>
            <a:ext cx="12192000" cy="529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="" xmlns:a16="http://schemas.microsoft.com/office/drawing/2014/main" id="{7A37C45E-6226-4FE3-907B-C5246E26C643}"/>
              </a:ext>
            </a:extLst>
          </p:cNvPr>
          <p:cNvCxnSpPr/>
          <p:nvPr userDrawn="1"/>
        </p:nvCxnSpPr>
        <p:spPr>
          <a:xfrm>
            <a:off x="0" y="568960"/>
            <a:ext cx="1219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>
            <a:extLst>
              <a:ext uri="{FF2B5EF4-FFF2-40B4-BE49-F238E27FC236}">
                <a16:creationId xmlns="" xmlns:a16="http://schemas.microsoft.com/office/drawing/2014/main" id="{EBEB9FE8-D323-42A0-BCB3-D6992D856F55}"/>
              </a:ext>
            </a:extLst>
          </p:cNvPr>
          <p:cNvGrpSpPr/>
          <p:nvPr userDrawn="1"/>
        </p:nvGrpSpPr>
        <p:grpSpPr>
          <a:xfrm>
            <a:off x="107968" y="68910"/>
            <a:ext cx="3015150" cy="346932"/>
            <a:chOff x="-3015150" y="7265214"/>
            <a:chExt cx="8347076" cy="960438"/>
          </a:xfrm>
        </p:grpSpPr>
        <p:sp>
          <p:nvSpPr>
            <p:cNvPr id="12" name="Freeform 5">
              <a:extLst>
                <a:ext uri="{FF2B5EF4-FFF2-40B4-BE49-F238E27FC236}">
                  <a16:creationId xmlns="" xmlns:a16="http://schemas.microsoft.com/office/drawing/2014/main" id="{8D5503B1-FA2E-4DFB-A9AE-BACAFF2F1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251" y="7846239"/>
              <a:ext cx="193675" cy="311150"/>
            </a:xfrm>
            <a:custGeom>
              <a:avLst/>
              <a:gdLst>
                <a:gd name="T0" fmla="*/ 68 w 122"/>
                <a:gd name="T1" fmla="*/ 114 h 196"/>
                <a:gd name="T2" fmla="*/ 68 w 122"/>
                <a:gd name="T3" fmla="*/ 196 h 196"/>
                <a:gd name="T4" fmla="*/ 55 w 122"/>
                <a:gd name="T5" fmla="*/ 196 h 196"/>
                <a:gd name="T6" fmla="*/ 55 w 122"/>
                <a:gd name="T7" fmla="*/ 114 h 196"/>
                <a:gd name="T8" fmla="*/ 0 w 122"/>
                <a:gd name="T9" fmla="*/ 0 h 196"/>
                <a:gd name="T10" fmla="*/ 15 w 122"/>
                <a:gd name="T11" fmla="*/ 0 h 196"/>
                <a:gd name="T12" fmla="*/ 62 w 122"/>
                <a:gd name="T13" fmla="*/ 99 h 196"/>
                <a:gd name="T14" fmla="*/ 107 w 122"/>
                <a:gd name="T15" fmla="*/ 0 h 196"/>
                <a:gd name="T16" fmla="*/ 122 w 122"/>
                <a:gd name="T17" fmla="*/ 0 h 196"/>
                <a:gd name="T18" fmla="*/ 68 w 122"/>
                <a:gd name="T19" fmla="*/ 114 h 196"/>
                <a:gd name="T20" fmla="*/ 68 w 122"/>
                <a:gd name="T21" fmla="*/ 11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96">
                  <a:moveTo>
                    <a:pt x="68" y="114"/>
                  </a:moveTo>
                  <a:lnTo>
                    <a:pt x="68" y="196"/>
                  </a:lnTo>
                  <a:lnTo>
                    <a:pt x="55" y="196"/>
                  </a:lnTo>
                  <a:lnTo>
                    <a:pt x="55" y="114"/>
                  </a:lnTo>
                  <a:lnTo>
                    <a:pt x="0" y="0"/>
                  </a:lnTo>
                  <a:lnTo>
                    <a:pt x="15" y="0"/>
                  </a:lnTo>
                  <a:lnTo>
                    <a:pt x="62" y="99"/>
                  </a:lnTo>
                  <a:lnTo>
                    <a:pt x="107" y="0"/>
                  </a:lnTo>
                  <a:lnTo>
                    <a:pt x="122" y="0"/>
                  </a:lnTo>
                  <a:lnTo>
                    <a:pt x="68" y="114"/>
                  </a:lnTo>
                  <a:lnTo>
                    <a:pt x="68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Rectangle 6">
              <a:extLst>
                <a:ext uri="{FF2B5EF4-FFF2-40B4-BE49-F238E27FC236}">
                  <a16:creationId xmlns="" xmlns:a16="http://schemas.microsoft.com/office/drawing/2014/main" id="{28E1F4B0-C06D-483F-92AD-21041C0B2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276" y="7844652"/>
              <a:ext cx="23813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6B32887E-6633-4C12-AF48-BB10E7761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176" y="7846239"/>
              <a:ext cx="195263" cy="311150"/>
            </a:xfrm>
            <a:custGeom>
              <a:avLst/>
              <a:gdLst>
                <a:gd name="T0" fmla="*/ 68 w 123"/>
                <a:gd name="T1" fmla="*/ 13 h 196"/>
                <a:gd name="T2" fmla="*/ 68 w 123"/>
                <a:gd name="T3" fmla="*/ 196 h 196"/>
                <a:gd name="T4" fmla="*/ 54 w 123"/>
                <a:gd name="T5" fmla="*/ 196 h 196"/>
                <a:gd name="T6" fmla="*/ 54 w 123"/>
                <a:gd name="T7" fmla="*/ 13 h 196"/>
                <a:gd name="T8" fmla="*/ 0 w 123"/>
                <a:gd name="T9" fmla="*/ 13 h 196"/>
                <a:gd name="T10" fmla="*/ 0 w 123"/>
                <a:gd name="T11" fmla="*/ 0 h 196"/>
                <a:gd name="T12" fmla="*/ 123 w 123"/>
                <a:gd name="T13" fmla="*/ 0 h 196"/>
                <a:gd name="T14" fmla="*/ 123 w 123"/>
                <a:gd name="T15" fmla="*/ 13 h 196"/>
                <a:gd name="T16" fmla="*/ 68 w 123"/>
                <a:gd name="T17" fmla="*/ 13 h 196"/>
                <a:gd name="T18" fmla="*/ 68 w 123"/>
                <a:gd name="T19" fmla="*/ 1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96">
                  <a:moveTo>
                    <a:pt x="68" y="13"/>
                  </a:moveTo>
                  <a:lnTo>
                    <a:pt x="68" y="196"/>
                  </a:lnTo>
                  <a:lnTo>
                    <a:pt x="54" y="196"/>
                  </a:lnTo>
                  <a:lnTo>
                    <a:pt x="5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3" y="0"/>
                  </a:lnTo>
                  <a:lnTo>
                    <a:pt x="123" y="13"/>
                  </a:lnTo>
                  <a:lnTo>
                    <a:pt x="68" y="13"/>
                  </a:lnTo>
                  <a:lnTo>
                    <a:pt x="68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="" xmlns:a16="http://schemas.microsoft.com/office/drawing/2014/main" id="{A6399072-DA51-4FEA-8F36-C02CF6298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701" y="7374752"/>
              <a:ext cx="247650" cy="328613"/>
            </a:xfrm>
            <a:custGeom>
              <a:avLst/>
              <a:gdLst>
                <a:gd name="T0" fmla="*/ 113 w 156"/>
                <a:gd name="T1" fmla="*/ 207 h 207"/>
                <a:gd name="T2" fmla="*/ 63 w 156"/>
                <a:gd name="T3" fmla="*/ 113 h 207"/>
                <a:gd name="T4" fmla="*/ 38 w 156"/>
                <a:gd name="T5" fmla="*/ 145 h 207"/>
                <a:gd name="T6" fmla="*/ 38 w 156"/>
                <a:gd name="T7" fmla="*/ 207 h 207"/>
                <a:gd name="T8" fmla="*/ 0 w 156"/>
                <a:gd name="T9" fmla="*/ 207 h 207"/>
                <a:gd name="T10" fmla="*/ 0 w 156"/>
                <a:gd name="T11" fmla="*/ 0 h 207"/>
                <a:gd name="T12" fmla="*/ 38 w 156"/>
                <a:gd name="T13" fmla="*/ 0 h 207"/>
                <a:gd name="T14" fmla="*/ 38 w 156"/>
                <a:gd name="T15" fmla="*/ 90 h 207"/>
                <a:gd name="T16" fmla="*/ 106 w 156"/>
                <a:gd name="T17" fmla="*/ 0 h 207"/>
                <a:gd name="T18" fmla="*/ 152 w 156"/>
                <a:gd name="T19" fmla="*/ 0 h 207"/>
                <a:gd name="T20" fmla="*/ 88 w 156"/>
                <a:gd name="T21" fmla="*/ 82 h 207"/>
                <a:gd name="T22" fmla="*/ 156 w 156"/>
                <a:gd name="T23" fmla="*/ 207 h 207"/>
                <a:gd name="T24" fmla="*/ 113 w 156"/>
                <a:gd name="T25" fmla="*/ 207 h 207"/>
                <a:gd name="T26" fmla="*/ 113 w 156"/>
                <a:gd name="T2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207">
                  <a:moveTo>
                    <a:pt x="113" y="207"/>
                  </a:moveTo>
                  <a:lnTo>
                    <a:pt x="63" y="113"/>
                  </a:lnTo>
                  <a:lnTo>
                    <a:pt x="38" y="145"/>
                  </a:lnTo>
                  <a:lnTo>
                    <a:pt x="38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90"/>
                  </a:lnTo>
                  <a:lnTo>
                    <a:pt x="106" y="0"/>
                  </a:lnTo>
                  <a:lnTo>
                    <a:pt x="152" y="0"/>
                  </a:lnTo>
                  <a:lnTo>
                    <a:pt x="88" y="82"/>
                  </a:lnTo>
                  <a:lnTo>
                    <a:pt x="156" y="207"/>
                  </a:lnTo>
                  <a:lnTo>
                    <a:pt x="113" y="207"/>
                  </a:lnTo>
                  <a:lnTo>
                    <a:pt x="113" y="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="" xmlns:a16="http://schemas.microsoft.com/office/drawing/2014/main" id="{A60EFE66-151A-4F83-A0B8-8A9A6CE64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051" y="7374752"/>
              <a:ext cx="244475" cy="328613"/>
            </a:xfrm>
            <a:custGeom>
              <a:avLst/>
              <a:gdLst>
                <a:gd name="T0" fmla="*/ 96 w 154"/>
                <a:gd name="T1" fmla="*/ 122 h 207"/>
                <a:gd name="T2" fmla="*/ 96 w 154"/>
                <a:gd name="T3" fmla="*/ 207 h 207"/>
                <a:gd name="T4" fmla="*/ 58 w 154"/>
                <a:gd name="T5" fmla="*/ 207 h 207"/>
                <a:gd name="T6" fmla="*/ 58 w 154"/>
                <a:gd name="T7" fmla="*/ 122 h 207"/>
                <a:gd name="T8" fmla="*/ 0 w 154"/>
                <a:gd name="T9" fmla="*/ 0 h 207"/>
                <a:gd name="T10" fmla="*/ 42 w 154"/>
                <a:gd name="T11" fmla="*/ 0 h 207"/>
                <a:gd name="T12" fmla="*/ 77 w 154"/>
                <a:gd name="T13" fmla="*/ 83 h 207"/>
                <a:gd name="T14" fmla="*/ 113 w 154"/>
                <a:gd name="T15" fmla="*/ 0 h 207"/>
                <a:gd name="T16" fmla="*/ 154 w 154"/>
                <a:gd name="T17" fmla="*/ 0 h 207"/>
                <a:gd name="T18" fmla="*/ 96 w 154"/>
                <a:gd name="T19" fmla="*/ 122 h 207"/>
                <a:gd name="T20" fmla="*/ 96 w 154"/>
                <a:gd name="T21" fmla="*/ 12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207">
                  <a:moveTo>
                    <a:pt x="96" y="122"/>
                  </a:moveTo>
                  <a:lnTo>
                    <a:pt x="96" y="207"/>
                  </a:lnTo>
                  <a:lnTo>
                    <a:pt x="58" y="207"/>
                  </a:lnTo>
                  <a:lnTo>
                    <a:pt x="58" y="12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77" y="83"/>
                  </a:lnTo>
                  <a:lnTo>
                    <a:pt x="113" y="0"/>
                  </a:lnTo>
                  <a:lnTo>
                    <a:pt x="154" y="0"/>
                  </a:lnTo>
                  <a:lnTo>
                    <a:pt x="96" y="122"/>
                  </a:lnTo>
                  <a:lnTo>
                    <a:pt x="96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="" xmlns:a16="http://schemas.microsoft.com/office/drawing/2014/main" id="{58E31D7B-DBE2-448A-8DBE-91B12EDB5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801" y="7374752"/>
              <a:ext cx="225425" cy="330200"/>
            </a:xfrm>
            <a:custGeom>
              <a:avLst/>
              <a:gdLst>
                <a:gd name="T0" fmla="*/ 161 w 321"/>
                <a:gd name="T1" fmla="*/ 470 h 470"/>
                <a:gd name="T2" fmla="*/ 0 w 321"/>
                <a:gd name="T3" fmla="*/ 307 h 470"/>
                <a:gd name="T4" fmla="*/ 0 w 321"/>
                <a:gd name="T5" fmla="*/ 0 h 470"/>
                <a:gd name="T6" fmla="*/ 84 w 321"/>
                <a:gd name="T7" fmla="*/ 0 h 470"/>
                <a:gd name="T8" fmla="*/ 84 w 321"/>
                <a:gd name="T9" fmla="*/ 304 h 470"/>
                <a:gd name="T10" fmla="*/ 161 w 321"/>
                <a:gd name="T11" fmla="*/ 390 h 470"/>
                <a:gd name="T12" fmla="*/ 235 w 321"/>
                <a:gd name="T13" fmla="*/ 304 h 470"/>
                <a:gd name="T14" fmla="*/ 235 w 321"/>
                <a:gd name="T15" fmla="*/ 0 h 470"/>
                <a:gd name="T16" fmla="*/ 321 w 321"/>
                <a:gd name="T17" fmla="*/ 0 h 470"/>
                <a:gd name="T18" fmla="*/ 321 w 321"/>
                <a:gd name="T19" fmla="*/ 307 h 470"/>
                <a:gd name="T20" fmla="*/ 161 w 321"/>
                <a:gd name="T21" fmla="*/ 470 h 470"/>
                <a:gd name="T22" fmla="*/ 161 w 321"/>
                <a:gd name="T23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1" h="470">
                  <a:moveTo>
                    <a:pt x="161" y="470"/>
                  </a:moveTo>
                  <a:cubicBezTo>
                    <a:pt x="72" y="470"/>
                    <a:pt x="0" y="407"/>
                    <a:pt x="0" y="307"/>
                  </a:cubicBezTo>
                  <a:lnTo>
                    <a:pt x="0" y="0"/>
                  </a:lnTo>
                  <a:lnTo>
                    <a:pt x="84" y="0"/>
                  </a:lnTo>
                  <a:lnTo>
                    <a:pt x="84" y="304"/>
                  </a:lnTo>
                  <a:cubicBezTo>
                    <a:pt x="84" y="358"/>
                    <a:pt x="115" y="390"/>
                    <a:pt x="161" y="390"/>
                  </a:cubicBezTo>
                  <a:cubicBezTo>
                    <a:pt x="207" y="390"/>
                    <a:pt x="235" y="358"/>
                    <a:pt x="235" y="304"/>
                  </a:cubicBezTo>
                  <a:lnTo>
                    <a:pt x="235" y="0"/>
                  </a:lnTo>
                  <a:lnTo>
                    <a:pt x="321" y="0"/>
                  </a:lnTo>
                  <a:lnTo>
                    <a:pt x="321" y="307"/>
                  </a:lnTo>
                  <a:cubicBezTo>
                    <a:pt x="321" y="407"/>
                    <a:pt x="250" y="470"/>
                    <a:pt x="161" y="470"/>
                  </a:cubicBezTo>
                  <a:lnTo>
                    <a:pt x="161" y="47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="" xmlns:a16="http://schemas.microsoft.com/office/drawing/2014/main" id="{7E2FBC56-DF33-4496-9C0F-454A61675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426" y="7374752"/>
              <a:ext cx="234950" cy="328613"/>
            </a:xfrm>
            <a:custGeom>
              <a:avLst/>
              <a:gdLst>
                <a:gd name="T0" fmla="*/ 114 w 148"/>
                <a:gd name="T1" fmla="*/ 207 h 207"/>
                <a:gd name="T2" fmla="*/ 38 w 148"/>
                <a:gd name="T3" fmla="*/ 80 h 207"/>
                <a:gd name="T4" fmla="*/ 38 w 148"/>
                <a:gd name="T5" fmla="*/ 207 h 207"/>
                <a:gd name="T6" fmla="*/ 0 w 148"/>
                <a:gd name="T7" fmla="*/ 207 h 207"/>
                <a:gd name="T8" fmla="*/ 0 w 148"/>
                <a:gd name="T9" fmla="*/ 0 h 207"/>
                <a:gd name="T10" fmla="*/ 34 w 148"/>
                <a:gd name="T11" fmla="*/ 0 h 207"/>
                <a:gd name="T12" fmla="*/ 110 w 148"/>
                <a:gd name="T13" fmla="*/ 127 h 207"/>
                <a:gd name="T14" fmla="*/ 110 w 148"/>
                <a:gd name="T15" fmla="*/ 0 h 207"/>
                <a:gd name="T16" fmla="*/ 148 w 148"/>
                <a:gd name="T17" fmla="*/ 0 h 207"/>
                <a:gd name="T18" fmla="*/ 148 w 148"/>
                <a:gd name="T19" fmla="*/ 207 h 207"/>
                <a:gd name="T20" fmla="*/ 114 w 148"/>
                <a:gd name="T21" fmla="*/ 207 h 207"/>
                <a:gd name="T22" fmla="*/ 114 w 148"/>
                <a:gd name="T23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07">
                  <a:moveTo>
                    <a:pt x="114" y="207"/>
                  </a:moveTo>
                  <a:lnTo>
                    <a:pt x="38" y="80"/>
                  </a:lnTo>
                  <a:lnTo>
                    <a:pt x="38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34" y="0"/>
                  </a:lnTo>
                  <a:lnTo>
                    <a:pt x="110" y="127"/>
                  </a:lnTo>
                  <a:lnTo>
                    <a:pt x="110" y="0"/>
                  </a:lnTo>
                  <a:lnTo>
                    <a:pt x="148" y="0"/>
                  </a:lnTo>
                  <a:lnTo>
                    <a:pt x="148" y="207"/>
                  </a:lnTo>
                  <a:lnTo>
                    <a:pt x="114" y="207"/>
                  </a:lnTo>
                  <a:lnTo>
                    <a:pt x="114" y="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="" xmlns:a16="http://schemas.microsoft.com/office/drawing/2014/main" id="{1631F8DF-4A55-4CA4-9E7C-47D4C1777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639" y="7369989"/>
              <a:ext cx="230188" cy="334963"/>
            </a:xfrm>
            <a:custGeom>
              <a:avLst/>
              <a:gdLst>
                <a:gd name="T0" fmla="*/ 284 w 327"/>
                <a:gd name="T1" fmla="*/ 425 h 476"/>
                <a:gd name="T2" fmla="*/ 161 w 327"/>
                <a:gd name="T3" fmla="*/ 476 h 476"/>
                <a:gd name="T4" fmla="*/ 43 w 327"/>
                <a:gd name="T5" fmla="*/ 425 h 476"/>
                <a:gd name="T6" fmla="*/ 0 w 327"/>
                <a:gd name="T7" fmla="*/ 238 h 476"/>
                <a:gd name="T8" fmla="*/ 43 w 327"/>
                <a:gd name="T9" fmla="*/ 52 h 476"/>
                <a:gd name="T10" fmla="*/ 161 w 327"/>
                <a:gd name="T11" fmla="*/ 0 h 476"/>
                <a:gd name="T12" fmla="*/ 327 w 327"/>
                <a:gd name="T13" fmla="*/ 152 h 476"/>
                <a:gd name="T14" fmla="*/ 241 w 327"/>
                <a:gd name="T15" fmla="*/ 152 h 476"/>
                <a:gd name="T16" fmla="*/ 161 w 327"/>
                <a:gd name="T17" fmla="*/ 83 h 476"/>
                <a:gd name="T18" fmla="*/ 106 w 327"/>
                <a:gd name="T19" fmla="*/ 106 h 476"/>
                <a:gd name="T20" fmla="*/ 86 w 327"/>
                <a:gd name="T21" fmla="*/ 238 h 476"/>
                <a:gd name="T22" fmla="*/ 106 w 327"/>
                <a:gd name="T23" fmla="*/ 370 h 476"/>
                <a:gd name="T24" fmla="*/ 161 w 327"/>
                <a:gd name="T25" fmla="*/ 396 h 476"/>
                <a:gd name="T26" fmla="*/ 224 w 327"/>
                <a:gd name="T27" fmla="*/ 370 h 476"/>
                <a:gd name="T28" fmla="*/ 241 w 327"/>
                <a:gd name="T29" fmla="*/ 307 h 476"/>
                <a:gd name="T30" fmla="*/ 241 w 327"/>
                <a:gd name="T31" fmla="*/ 290 h 476"/>
                <a:gd name="T32" fmla="*/ 161 w 327"/>
                <a:gd name="T33" fmla="*/ 290 h 476"/>
                <a:gd name="T34" fmla="*/ 161 w 327"/>
                <a:gd name="T35" fmla="*/ 212 h 476"/>
                <a:gd name="T36" fmla="*/ 327 w 327"/>
                <a:gd name="T37" fmla="*/ 212 h 476"/>
                <a:gd name="T38" fmla="*/ 327 w 327"/>
                <a:gd name="T39" fmla="*/ 281 h 476"/>
                <a:gd name="T40" fmla="*/ 284 w 327"/>
                <a:gd name="T41" fmla="*/ 425 h 476"/>
                <a:gd name="T42" fmla="*/ 284 w 327"/>
                <a:gd name="T43" fmla="*/ 425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7" h="476">
                  <a:moveTo>
                    <a:pt x="284" y="425"/>
                  </a:moveTo>
                  <a:cubicBezTo>
                    <a:pt x="250" y="462"/>
                    <a:pt x="210" y="476"/>
                    <a:pt x="161" y="476"/>
                  </a:cubicBezTo>
                  <a:cubicBezTo>
                    <a:pt x="115" y="476"/>
                    <a:pt x="75" y="459"/>
                    <a:pt x="43" y="425"/>
                  </a:cubicBezTo>
                  <a:cubicBezTo>
                    <a:pt x="0" y="379"/>
                    <a:pt x="0" y="321"/>
                    <a:pt x="0" y="238"/>
                  </a:cubicBezTo>
                  <a:cubicBezTo>
                    <a:pt x="0" y="158"/>
                    <a:pt x="0" y="100"/>
                    <a:pt x="43" y="52"/>
                  </a:cubicBezTo>
                  <a:cubicBezTo>
                    <a:pt x="75" y="20"/>
                    <a:pt x="112" y="0"/>
                    <a:pt x="161" y="0"/>
                  </a:cubicBezTo>
                  <a:cubicBezTo>
                    <a:pt x="264" y="0"/>
                    <a:pt x="316" y="72"/>
                    <a:pt x="327" y="152"/>
                  </a:cubicBezTo>
                  <a:lnTo>
                    <a:pt x="241" y="152"/>
                  </a:lnTo>
                  <a:cubicBezTo>
                    <a:pt x="230" y="106"/>
                    <a:pt x="207" y="83"/>
                    <a:pt x="161" y="83"/>
                  </a:cubicBezTo>
                  <a:cubicBezTo>
                    <a:pt x="138" y="83"/>
                    <a:pt x="121" y="92"/>
                    <a:pt x="106" y="106"/>
                  </a:cubicBezTo>
                  <a:cubicBezTo>
                    <a:pt x="92" y="126"/>
                    <a:pt x="86" y="149"/>
                    <a:pt x="86" y="238"/>
                  </a:cubicBezTo>
                  <a:cubicBezTo>
                    <a:pt x="86" y="330"/>
                    <a:pt x="92" y="353"/>
                    <a:pt x="106" y="370"/>
                  </a:cubicBezTo>
                  <a:cubicBezTo>
                    <a:pt x="121" y="387"/>
                    <a:pt x="138" y="396"/>
                    <a:pt x="161" y="396"/>
                  </a:cubicBezTo>
                  <a:cubicBezTo>
                    <a:pt x="187" y="396"/>
                    <a:pt x="210" y="384"/>
                    <a:pt x="224" y="370"/>
                  </a:cubicBezTo>
                  <a:cubicBezTo>
                    <a:pt x="235" y="353"/>
                    <a:pt x="241" y="330"/>
                    <a:pt x="241" y="307"/>
                  </a:cubicBezTo>
                  <a:lnTo>
                    <a:pt x="241" y="290"/>
                  </a:lnTo>
                  <a:lnTo>
                    <a:pt x="161" y="290"/>
                  </a:lnTo>
                  <a:lnTo>
                    <a:pt x="161" y="212"/>
                  </a:lnTo>
                  <a:lnTo>
                    <a:pt x="327" y="212"/>
                  </a:lnTo>
                  <a:lnTo>
                    <a:pt x="327" y="281"/>
                  </a:lnTo>
                  <a:cubicBezTo>
                    <a:pt x="327" y="350"/>
                    <a:pt x="316" y="390"/>
                    <a:pt x="284" y="425"/>
                  </a:cubicBezTo>
                  <a:lnTo>
                    <a:pt x="284" y="425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="" xmlns:a16="http://schemas.microsoft.com/office/drawing/2014/main" id="{56E670F1-9E43-4E2E-A994-75AFCAD5DD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1089" y="7374752"/>
              <a:ext cx="220663" cy="328613"/>
            </a:xfrm>
            <a:custGeom>
              <a:avLst/>
              <a:gdLst>
                <a:gd name="T0" fmla="*/ 169 w 315"/>
                <a:gd name="T1" fmla="*/ 290 h 467"/>
                <a:gd name="T2" fmla="*/ 86 w 315"/>
                <a:gd name="T3" fmla="*/ 290 h 467"/>
                <a:gd name="T4" fmla="*/ 86 w 315"/>
                <a:gd name="T5" fmla="*/ 467 h 467"/>
                <a:gd name="T6" fmla="*/ 0 w 315"/>
                <a:gd name="T7" fmla="*/ 467 h 467"/>
                <a:gd name="T8" fmla="*/ 0 w 315"/>
                <a:gd name="T9" fmla="*/ 0 h 467"/>
                <a:gd name="T10" fmla="*/ 169 w 315"/>
                <a:gd name="T11" fmla="*/ 0 h 467"/>
                <a:gd name="T12" fmla="*/ 315 w 315"/>
                <a:gd name="T13" fmla="*/ 146 h 467"/>
                <a:gd name="T14" fmla="*/ 169 w 315"/>
                <a:gd name="T15" fmla="*/ 290 h 467"/>
                <a:gd name="T16" fmla="*/ 169 w 315"/>
                <a:gd name="T17" fmla="*/ 290 h 467"/>
                <a:gd name="T18" fmla="*/ 166 w 315"/>
                <a:gd name="T19" fmla="*/ 80 h 467"/>
                <a:gd name="T20" fmla="*/ 86 w 315"/>
                <a:gd name="T21" fmla="*/ 80 h 467"/>
                <a:gd name="T22" fmla="*/ 86 w 315"/>
                <a:gd name="T23" fmla="*/ 209 h 467"/>
                <a:gd name="T24" fmla="*/ 166 w 315"/>
                <a:gd name="T25" fmla="*/ 209 h 467"/>
                <a:gd name="T26" fmla="*/ 229 w 315"/>
                <a:gd name="T27" fmla="*/ 146 h 467"/>
                <a:gd name="T28" fmla="*/ 166 w 315"/>
                <a:gd name="T29" fmla="*/ 80 h 467"/>
                <a:gd name="T30" fmla="*/ 166 w 315"/>
                <a:gd name="T31" fmla="*/ 8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5" h="467">
                  <a:moveTo>
                    <a:pt x="169" y="290"/>
                  </a:moveTo>
                  <a:lnTo>
                    <a:pt x="86" y="290"/>
                  </a:lnTo>
                  <a:lnTo>
                    <a:pt x="86" y="467"/>
                  </a:lnTo>
                  <a:lnTo>
                    <a:pt x="0" y="467"/>
                  </a:lnTo>
                  <a:lnTo>
                    <a:pt x="0" y="0"/>
                  </a:lnTo>
                  <a:lnTo>
                    <a:pt x="169" y="0"/>
                  </a:lnTo>
                  <a:cubicBezTo>
                    <a:pt x="261" y="0"/>
                    <a:pt x="315" y="66"/>
                    <a:pt x="315" y="146"/>
                  </a:cubicBezTo>
                  <a:cubicBezTo>
                    <a:pt x="315" y="224"/>
                    <a:pt x="261" y="290"/>
                    <a:pt x="169" y="290"/>
                  </a:cubicBezTo>
                  <a:lnTo>
                    <a:pt x="169" y="290"/>
                  </a:lnTo>
                  <a:close/>
                  <a:moveTo>
                    <a:pt x="166" y="80"/>
                  </a:moveTo>
                  <a:lnTo>
                    <a:pt x="86" y="80"/>
                  </a:lnTo>
                  <a:lnTo>
                    <a:pt x="86" y="209"/>
                  </a:lnTo>
                  <a:lnTo>
                    <a:pt x="166" y="209"/>
                  </a:lnTo>
                  <a:cubicBezTo>
                    <a:pt x="203" y="209"/>
                    <a:pt x="229" y="183"/>
                    <a:pt x="229" y="146"/>
                  </a:cubicBezTo>
                  <a:cubicBezTo>
                    <a:pt x="229" y="106"/>
                    <a:pt x="203" y="80"/>
                    <a:pt x="166" y="80"/>
                  </a:cubicBezTo>
                  <a:lnTo>
                    <a:pt x="166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="" xmlns:a16="http://schemas.microsoft.com/office/drawing/2014/main" id="{3A7ECA3C-F582-469C-ACC2-2757C8A848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9376" y="7369989"/>
              <a:ext cx="227013" cy="334963"/>
            </a:xfrm>
            <a:custGeom>
              <a:avLst/>
              <a:gdLst>
                <a:gd name="T0" fmla="*/ 281 w 324"/>
                <a:gd name="T1" fmla="*/ 425 h 476"/>
                <a:gd name="T2" fmla="*/ 163 w 324"/>
                <a:gd name="T3" fmla="*/ 476 h 476"/>
                <a:gd name="T4" fmla="*/ 46 w 324"/>
                <a:gd name="T5" fmla="*/ 425 h 476"/>
                <a:gd name="T6" fmla="*/ 3 w 324"/>
                <a:gd name="T7" fmla="*/ 238 h 476"/>
                <a:gd name="T8" fmla="*/ 46 w 324"/>
                <a:gd name="T9" fmla="*/ 52 h 476"/>
                <a:gd name="T10" fmla="*/ 163 w 324"/>
                <a:gd name="T11" fmla="*/ 0 h 476"/>
                <a:gd name="T12" fmla="*/ 281 w 324"/>
                <a:gd name="T13" fmla="*/ 52 h 476"/>
                <a:gd name="T14" fmla="*/ 324 w 324"/>
                <a:gd name="T15" fmla="*/ 238 h 476"/>
                <a:gd name="T16" fmla="*/ 281 w 324"/>
                <a:gd name="T17" fmla="*/ 425 h 476"/>
                <a:gd name="T18" fmla="*/ 281 w 324"/>
                <a:gd name="T19" fmla="*/ 425 h 476"/>
                <a:gd name="T20" fmla="*/ 218 w 324"/>
                <a:gd name="T21" fmla="*/ 106 h 476"/>
                <a:gd name="T22" fmla="*/ 163 w 324"/>
                <a:gd name="T23" fmla="*/ 83 h 476"/>
                <a:gd name="T24" fmla="*/ 109 w 324"/>
                <a:gd name="T25" fmla="*/ 106 h 476"/>
                <a:gd name="T26" fmla="*/ 86 w 324"/>
                <a:gd name="T27" fmla="*/ 238 h 476"/>
                <a:gd name="T28" fmla="*/ 109 w 324"/>
                <a:gd name="T29" fmla="*/ 370 h 476"/>
                <a:gd name="T30" fmla="*/ 163 w 324"/>
                <a:gd name="T31" fmla="*/ 396 h 476"/>
                <a:gd name="T32" fmla="*/ 218 w 324"/>
                <a:gd name="T33" fmla="*/ 370 h 476"/>
                <a:gd name="T34" fmla="*/ 238 w 324"/>
                <a:gd name="T35" fmla="*/ 238 h 476"/>
                <a:gd name="T36" fmla="*/ 218 w 324"/>
                <a:gd name="T37" fmla="*/ 106 h 476"/>
                <a:gd name="T38" fmla="*/ 218 w 324"/>
                <a:gd name="T39" fmla="*/ 10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4" h="476">
                  <a:moveTo>
                    <a:pt x="281" y="425"/>
                  </a:moveTo>
                  <a:cubicBezTo>
                    <a:pt x="249" y="459"/>
                    <a:pt x="212" y="476"/>
                    <a:pt x="163" y="476"/>
                  </a:cubicBezTo>
                  <a:cubicBezTo>
                    <a:pt x="115" y="476"/>
                    <a:pt x="75" y="459"/>
                    <a:pt x="46" y="425"/>
                  </a:cubicBezTo>
                  <a:cubicBezTo>
                    <a:pt x="0" y="379"/>
                    <a:pt x="3" y="321"/>
                    <a:pt x="3" y="238"/>
                  </a:cubicBezTo>
                  <a:cubicBezTo>
                    <a:pt x="3" y="158"/>
                    <a:pt x="0" y="100"/>
                    <a:pt x="46" y="52"/>
                  </a:cubicBezTo>
                  <a:cubicBezTo>
                    <a:pt x="75" y="20"/>
                    <a:pt x="115" y="0"/>
                    <a:pt x="163" y="0"/>
                  </a:cubicBezTo>
                  <a:cubicBezTo>
                    <a:pt x="212" y="0"/>
                    <a:pt x="249" y="20"/>
                    <a:pt x="281" y="52"/>
                  </a:cubicBezTo>
                  <a:cubicBezTo>
                    <a:pt x="324" y="100"/>
                    <a:pt x="324" y="158"/>
                    <a:pt x="324" y="238"/>
                  </a:cubicBezTo>
                  <a:cubicBezTo>
                    <a:pt x="324" y="321"/>
                    <a:pt x="324" y="379"/>
                    <a:pt x="281" y="425"/>
                  </a:cubicBezTo>
                  <a:lnTo>
                    <a:pt x="281" y="425"/>
                  </a:lnTo>
                  <a:close/>
                  <a:moveTo>
                    <a:pt x="218" y="106"/>
                  </a:moveTo>
                  <a:cubicBezTo>
                    <a:pt x="206" y="92"/>
                    <a:pt x="186" y="83"/>
                    <a:pt x="163" y="83"/>
                  </a:cubicBezTo>
                  <a:cubicBezTo>
                    <a:pt x="140" y="83"/>
                    <a:pt x="120" y="92"/>
                    <a:pt x="109" y="106"/>
                  </a:cubicBezTo>
                  <a:cubicBezTo>
                    <a:pt x="92" y="126"/>
                    <a:pt x="86" y="149"/>
                    <a:pt x="86" y="238"/>
                  </a:cubicBezTo>
                  <a:cubicBezTo>
                    <a:pt x="86" y="330"/>
                    <a:pt x="92" y="350"/>
                    <a:pt x="109" y="370"/>
                  </a:cubicBezTo>
                  <a:cubicBezTo>
                    <a:pt x="120" y="384"/>
                    <a:pt x="140" y="396"/>
                    <a:pt x="163" y="396"/>
                  </a:cubicBezTo>
                  <a:cubicBezTo>
                    <a:pt x="186" y="396"/>
                    <a:pt x="206" y="384"/>
                    <a:pt x="218" y="370"/>
                  </a:cubicBezTo>
                  <a:cubicBezTo>
                    <a:pt x="235" y="350"/>
                    <a:pt x="238" y="330"/>
                    <a:pt x="238" y="238"/>
                  </a:cubicBezTo>
                  <a:cubicBezTo>
                    <a:pt x="238" y="149"/>
                    <a:pt x="235" y="126"/>
                    <a:pt x="218" y="106"/>
                  </a:cubicBezTo>
                  <a:lnTo>
                    <a:pt x="218" y="10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="" xmlns:a16="http://schemas.microsoft.com/office/drawing/2014/main" id="{EC3F37B3-0C94-4587-99F0-DD72167293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5126" y="7369989"/>
              <a:ext cx="227013" cy="334963"/>
            </a:xfrm>
            <a:custGeom>
              <a:avLst/>
              <a:gdLst>
                <a:gd name="T0" fmla="*/ 281 w 324"/>
                <a:gd name="T1" fmla="*/ 425 h 476"/>
                <a:gd name="T2" fmla="*/ 163 w 324"/>
                <a:gd name="T3" fmla="*/ 476 h 476"/>
                <a:gd name="T4" fmla="*/ 46 w 324"/>
                <a:gd name="T5" fmla="*/ 425 h 476"/>
                <a:gd name="T6" fmla="*/ 3 w 324"/>
                <a:gd name="T7" fmla="*/ 238 h 476"/>
                <a:gd name="T8" fmla="*/ 46 w 324"/>
                <a:gd name="T9" fmla="*/ 52 h 476"/>
                <a:gd name="T10" fmla="*/ 163 w 324"/>
                <a:gd name="T11" fmla="*/ 0 h 476"/>
                <a:gd name="T12" fmla="*/ 281 w 324"/>
                <a:gd name="T13" fmla="*/ 52 h 476"/>
                <a:gd name="T14" fmla="*/ 324 w 324"/>
                <a:gd name="T15" fmla="*/ 238 h 476"/>
                <a:gd name="T16" fmla="*/ 281 w 324"/>
                <a:gd name="T17" fmla="*/ 425 h 476"/>
                <a:gd name="T18" fmla="*/ 281 w 324"/>
                <a:gd name="T19" fmla="*/ 425 h 476"/>
                <a:gd name="T20" fmla="*/ 218 w 324"/>
                <a:gd name="T21" fmla="*/ 106 h 476"/>
                <a:gd name="T22" fmla="*/ 163 w 324"/>
                <a:gd name="T23" fmla="*/ 83 h 476"/>
                <a:gd name="T24" fmla="*/ 109 w 324"/>
                <a:gd name="T25" fmla="*/ 106 h 476"/>
                <a:gd name="T26" fmla="*/ 86 w 324"/>
                <a:gd name="T27" fmla="*/ 238 h 476"/>
                <a:gd name="T28" fmla="*/ 109 w 324"/>
                <a:gd name="T29" fmla="*/ 370 h 476"/>
                <a:gd name="T30" fmla="*/ 163 w 324"/>
                <a:gd name="T31" fmla="*/ 396 h 476"/>
                <a:gd name="T32" fmla="*/ 218 w 324"/>
                <a:gd name="T33" fmla="*/ 370 h 476"/>
                <a:gd name="T34" fmla="*/ 238 w 324"/>
                <a:gd name="T35" fmla="*/ 238 h 476"/>
                <a:gd name="T36" fmla="*/ 218 w 324"/>
                <a:gd name="T37" fmla="*/ 106 h 476"/>
                <a:gd name="T38" fmla="*/ 218 w 324"/>
                <a:gd name="T39" fmla="*/ 10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4" h="476">
                  <a:moveTo>
                    <a:pt x="281" y="425"/>
                  </a:moveTo>
                  <a:cubicBezTo>
                    <a:pt x="249" y="459"/>
                    <a:pt x="212" y="476"/>
                    <a:pt x="163" y="476"/>
                  </a:cubicBezTo>
                  <a:cubicBezTo>
                    <a:pt x="115" y="476"/>
                    <a:pt x="75" y="459"/>
                    <a:pt x="46" y="425"/>
                  </a:cubicBezTo>
                  <a:cubicBezTo>
                    <a:pt x="0" y="379"/>
                    <a:pt x="3" y="321"/>
                    <a:pt x="3" y="238"/>
                  </a:cubicBezTo>
                  <a:cubicBezTo>
                    <a:pt x="3" y="158"/>
                    <a:pt x="0" y="100"/>
                    <a:pt x="46" y="52"/>
                  </a:cubicBezTo>
                  <a:cubicBezTo>
                    <a:pt x="75" y="20"/>
                    <a:pt x="115" y="0"/>
                    <a:pt x="163" y="0"/>
                  </a:cubicBezTo>
                  <a:cubicBezTo>
                    <a:pt x="212" y="0"/>
                    <a:pt x="249" y="20"/>
                    <a:pt x="281" y="52"/>
                  </a:cubicBezTo>
                  <a:cubicBezTo>
                    <a:pt x="324" y="100"/>
                    <a:pt x="324" y="158"/>
                    <a:pt x="324" y="238"/>
                  </a:cubicBezTo>
                  <a:cubicBezTo>
                    <a:pt x="324" y="321"/>
                    <a:pt x="324" y="379"/>
                    <a:pt x="281" y="425"/>
                  </a:cubicBezTo>
                  <a:lnTo>
                    <a:pt x="281" y="425"/>
                  </a:lnTo>
                  <a:close/>
                  <a:moveTo>
                    <a:pt x="218" y="106"/>
                  </a:moveTo>
                  <a:cubicBezTo>
                    <a:pt x="207" y="92"/>
                    <a:pt x="186" y="83"/>
                    <a:pt x="163" y="83"/>
                  </a:cubicBezTo>
                  <a:cubicBezTo>
                    <a:pt x="141" y="83"/>
                    <a:pt x="120" y="92"/>
                    <a:pt x="109" y="106"/>
                  </a:cubicBezTo>
                  <a:cubicBezTo>
                    <a:pt x="92" y="126"/>
                    <a:pt x="86" y="149"/>
                    <a:pt x="86" y="238"/>
                  </a:cubicBezTo>
                  <a:cubicBezTo>
                    <a:pt x="86" y="330"/>
                    <a:pt x="92" y="350"/>
                    <a:pt x="109" y="370"/>
                  </a:cubicBezTo>
                  <a:cubicBezTo>
                    <a:pt x="120" y="384"/>
                    <a:pt x="141" y="396"/>
                    <a:pt x="163" y="396"/>
                  </a:cubicBezTo>
                  <a:cubicBezTo>
                    <a:pt x="186" y="396"/>
                    <a:pt x="207" y="384"/>
                    <a:pt x="218" y="370"/>
                  </a:cubicBezTo>
                  <a:cubicBezTo>
                    <a:pt x="235" y="350"/>
                    <a:pt x="238" y="330"/>
                    <a:pt x="238" y="238"/>
                  </a:cubicBezTo>
                  <a:cubicBezTo>
                    <a:pt x="238" y="149"/>
                    <a:pt x="235" y="126"/>
                    <a:pt x="218" y="106"/>
                  </a:cubicBezTo>
                  <a:lnTo>
                    <a:pt x="218" y="10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="" xmlns:a16="http://schemas.microsoft.com/office/drawing/2014/main" id="{2DB62404-3E69-41BD-A0F8-B46E5714E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989" y="7374752"/>
              <a:ext cx="249238" cy="328613"/>
            </a:xfrm>
            <a:custGeom>
              <a:avLst/>
              <a:gdLst>
                <a:gd name="T0" fmla="*/ 112 w 157"/>
                <a:gd name="T1" fmla="*/ 207 h 207"/>
                <a:gd name="T2" fmla="*/ 63 w 157"/>
                <a:gd name="T3" fmla="*/ 113 h 207"/>
                <a:gd name="T4" fmla="*/ 38 w 157"/>
                <a:gd name="T5" fmla="*/ 145 h 207"/>
                <a:gd name="T6" fmla="*/ 38 w 157"/>
                <a:gd name="T7" fmla="*/ 207 h 207"/>
                <a:gd name="T8" fmla="*/ 0 w 157"/>
                <a:gd name="T9" fmla="*/ 207 h 207"/>
                <a:gd name="T10" fmla="*/ 0 w 157"/>
                <a:gd name="T11" fmla="*/ 0 h 207"/>
                <a:gd name="T12" fmla="*/ 38 w 157"/>
                <a:gd name="T13" fmla="*/ 0 h 207"/>
                <a:gd name="T14" fmla="*/ 38 w 157"/>
                <a:gd name="T15" fmla="*/ 90 h 207"/>
                <a:gd name="T16" fmla="*/ 106 w 157"/>
                <a:gd name="T17" fmla="*/ 0 h 207"/>
                <a:gd name="T18" fmla="*/ 152 w 157"/>
                <a:gd name="T19" fmla="*/ 0 h 207"/>
                <a:gd name="T20" fmla="*/ 88 w 157"/>
                <a:gd name="T21" fmla="*/ 82 h 207"/>
                <a:gd name="T22" fmla="*/ 157 w 157"/>
                <a:gd name="T23" fmla="*/ 207 h 207"/>
                <a:gd name="T24" fmla="*/ 112 w 157"/>
                <a:gd name="T25" fmla="*/ 207 h 207"/>
                <a:gd name="T26" fmla="*/ 112 w 157"/>
                <a:gd name="T2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207">
                  <a:moveTo>
                    <a:pt x="112" y="207"/>
                  </a:moveTo>
                  <a:lnTo>
                    <a:pt x="63" y="113"/>
                  </a:lnTo>
                  <a:lnTo>
                    <a:pt x="38" y="145"/>
                  </a:lnTo>
                  <a:lnTo>
                    <a:pt x="38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90"/>
                  </a:lnTo>
                  <a:lnTo>
                    <a:pt x="106" y="0"/>
                  </a:lnTo>
                  <a:lnTo>
                    <a:pt x="152" y="0"/>
                  </a:lnTo>
                  <a:lnTo>
                    <a:pt x="88" y="82"/>
                  </a:lnTo>
                  <a:lnTo>
                    <a:pt x="157" y="207"/>
                  </a:lnTo>
                  <a:lnTo>
                    <a:pt x="112" y="207"/>
                  </a:lnTo>
                  <a:lnTo>
                    <a:pt x="112" y="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="" xmlns:a16="http://schemas.microsoft.com/office/drawing/2014/main" id="{69F1380B-C6AC-4978-B21D-211297952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813" y="7846239"/>
              <a:ext cx="211138" cy="311150"/>
            </a:xfrm>
            <a:custGeom>
              <a:avLst/>
              <a:gdLst>
                <a:gd name="T0" fmla="*/ 119 w 133"/>
                <a:gd name="T1" fmla="*/ 196 h 196"/>
                <a:gd name="T2" fmla="*/ 14 w 133"/>
                <a:gd name="T3" fmla="*/ 25 h 196"/>
                <a:gd name="T4" fmla="*/ 14 w 133"/>
                <a:gd name="T5" fmla="*/ 196 h 196"/>
                <a:gd name="T6" fmla="*/ 0 w 133"/>
                <a:gd name="T7" fmla="*/ 196 h 196"/>
                <a:gd name="T8" fmla="*/ 0 w 133"/>
                <a:gd name="T9" fmla="*/ 0 h 196"/>
                <a:gd name="T10" fmla="*/ 14 w 133"/>
                <a:gd name="T11" fmla="*/ 0 h 196"/>
                <a:gd name="T12" fmla="*/ 119 w 133"/>
                <a:gd name="T13" fmla="*/ 170 h 196"/>
                <a:gd name="T14" fmla="*/ 119 w 133"/>
                <a:gd name="T15" fmla="*/ 0 h 196"/>
                <a:gd name="T16" fmla="*/ 133 w 133"/>
                <a:gd name="T17" fmla="*/ 0 h 196"/>
                <a:gd name="T18" fmla="*/ 133 w 133"/>
                <a:gd name="T19" fmla="*/ 196 h 196"/>
                <a:gd name="T20" fmla="*/ 119 w 133"/>
                <a:gd name="T21" fmla="*/ 196 h 196"/>
                <a:gd name="T22" fmla="*/ 119 w 133"/>
                <a:gd name="T23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196">
                  <a:moveTo>
                    <a:pt x="119" y="196"/>
                  </a:moveTo>
                  <a:lnTo>
                    <a:pt x="14" y="25"/>
                  </a:lnTo>
                  <a:lnTo>
                    <a:pt x="14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19" y="170"/>
                  </a:lnTo>
                  <a:lnTo>
                    <a:pt x="119" y="0"/>
                  </a:lnTo>
                  <a:lnTo>
                    <a:pt x="133" y="0"/>
                  </a:lnTo>
                  <a:lnTo>
                    <a:pt x="133" y="196"/>
                  </a:lnTo>
                  <a:lnTo>
                    <a:pt x="119" y="196"/>
                  </a:lnTo>
                  <a:lnTo>
                    <a:pt x="119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="" xmlns:a16="http://schemas.microsoft.com/office/drawing/2014/main" id="{49FFF26D-4E39-4F39-97A4-51A752B5AE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2689" y="7846239"/>
              <a:ext cx="233363" cy="311150"/>
            </a:xfrm>
            <a:custGeom>
              <a:avLst/>
              <a:gdLst>
                <a:gd name="T0" fmla="*/ 301 w 333"/>
                <a:gd name="T1" fmla="*/ 442 h 442"/>
                <a:gd name="T2" fmla="*/ 264 w 333"/>
                <a:gd name="T3" fmla="*/ 336 h 442"/>
                <a:gd name="T4" fmla="*/ 72 w 333"/>
                <a:gd name="T5" fmla="*/ 336 h 442"/>
                <a:gd name="T6" fmla="*/ 34 w 333"/>
                <a:gd name="T7" fmla="*/ 442 h 442"/>
                <a:gd name="T8" fmla="*/ 0 w 333"/>
                <a:gd name="T9" fmla="*/ 442 h 442"/>
                <a:gd name="T10" fmla="*/ 152 w 333"/>
                <a:gd name="T11" fmla="*/ 0 h 442"/>
                <a:gd name="T12" fmla="*/ 181 w 333"/>
                <a:gd name="T13" fmla="*/ 0 h 442"/>
                <a:gd name="T14" fmla="*/ 333 w 333"/>
                <a:gd name="T15" fmla="*/ 442 h 442"/>
                <a:gd name="T16" fmla="*/ 301 w 333"/>
                <a:gd name="T17" fmla="*/ 442 h 442"/>
                <a:gd name="T18" fmla="*/ 301 w 333"/>
                <a:gd name="T19" fmla="*/ 442 h 442"/>
                <a:gd name="T20" fmla="*/ 166 w 333"/>
                <a:gd name="T21" fmla="*/ 43 h 442"/>
                <a:gd name="T22" fmla="*/ 80 w 333"/>
                <a:gd name="T23" fmla="*/ 304 h 442"/>
                <a:gd name="T24" fmla="*/ 255 w 333"/>
                <a:gd name="T25" fmla="*/ 304 h 442"/>
                <a:gd name="T26" fmla="*/ 166 w 333"/>
                <a:gd name="T27" fmla="*/ 43 h 442"/>
                <a:gd name="T28" fmla="*/ 166 w 333"/>
                <a:gd name="T29" fmla="*/ 43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3" h="442">
                  <a:moveTo>
                    <a:pt x="301" y="442"/>
                  </a:moveTo>
                  <a:lnTo>
                    <a:pt x="264" y="336"/>
                  </a:lnTo>
                  <a:lnTo>
                    <a:pt x="72" y="336"/>
                  </a:lnTo>
                  <a:lnTo>
                    <a:pt x="34" y="442"/>
                  </a:lnTo>
                  <a:lnTo>
                    <a:pt x="0" y="442"/>
                  </a:lnTo>
                  <a:lnTo>
                    <a:pt x="152" y="0"/>
                  </a:lnTo>
                  <a:lnTo>
                    <a:pt x="181" y="0"/>
                  </a:lnTo>
                  <a:lnTo>
                    <a:pt x="333" y="442"/>
                  </a:lnTo>
                  <a:lnTo>
                    <a:pt x="301" y="442"/>
                  </a:lnTo>
                  <a:lnTo>
                    <a:pt x="301" y="442"/>
                  </a:lnTo>
                  <a:close/>
                  <a:moveTo>
                    <a:pt x="166" y="43"/>
                  </a:moveTo>
                  <a:lnTo>
                    <a:pt x="80" y="304"/>
                  </a:lnTo>
                  <a:lnTo>
                    <a:pt x="255" y="304"/>
                  </a:lnTo>
                  <a:lnTo>
                    <a:pt x="166" y="43"/>
                  </a:lnTo>
                  <a:lnTo>
                    <a:pt x="166" y="43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="" xmlns:a16="http://schemas.microsoft.com/office/drawing/2014/main" id="{024BD15B-A4C7-4512-BBA7-879C67FDA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626" y="7846239"/>
              <a:ext cx="195263" cy="311150"/>
            </a:xfrm>
            <a:custGeom>
              <a:avLst/>
              <a:gdLst>
                <a:gd name="T0" fmla="*/ 67 w 123"/>
                <a:gd name="T1" fmla="*/ 13 h 196"/>
                <a:gd name="T2" fmla="*/ 67 w 123"/>
                <a:gd name="T3" fmla="*/ 196 h 196"/>
                <a:gd name="T4" fmla="*/ 54 w 123"/>
                <a:gd name="T5" fmla="*/ 196 h 196"/>
                <a:gd name="T6" fmla="*/ 54 w 123"/>
                <a:gd name="T7" fmla="*/ 13 h 196"/>
                <a:gd name="T8" fmla="*/ 0 w 123"/>
                <a:gd name="T9" fmla="*/ 13 h 196"/>
                <a:gd name="T10" fmla="*/ 0 w 123"/>
                <a:gd name="T11" fmla="*/ 0 h 196"/>
                <a:gd name="T12" fmla="*/ 123 w 123"/>
                <a:gd name="T13" fmla="*/ 0 h 196"/>
                <a:gd name="T14" fmla="*/ 123 w 123"/>
                <a:gd name="T15" fmla="*/ 13 h 196"/>
                <a:gd name="T16" fmla="*/ 67 w 123"/>
                <a:gd name="T17" fmla="*/ 13 h 196"/>
                <a:gd name="T18" fmla="*/ 67 w 123"/>
                <a:gd name="T19" fmla="*/ 1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96">
                  <a:moveTo>
                    <a:pt x="67" y="13"/>
                  </a:moveTo>
                  <a:lnTo>
                    <a:pt x="67" y="196"/>
                  </a:lnTo>
                  <a:lnTo>
                    <a:pt x="54" y="196"/>
                  </a:lnTo>
                  <a:lnTo>
                    <a:pt x="5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3" y="0"/>
                  </a:lnTo>
                  <a:lnTo>
                    <a:pt x="123" y="13"/>
                  </a:lnTo>
                  <a:lnTo>
                    <a:pt x="67" y="13"/>
                  </a:lnTo>
                  <a:lnTo>
                    <a:pt x="67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Rectangle 20">
              <a:extLst>
                <a:ext uri="{FF2B5EF4-FFF2-40B4-BE49-F238E27FC236}">
                  <a16:creationId xmlns="" xmlns:a16="http://schemas.microsoft.com/office/drawing/2014/main" id="{AB7C4BD4-762C-4C2E-8541-FF29EFCA5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389" y="7844652"/>
              <a:ext cx="25400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="" xmlns:a16="http://schemas.microsoft.com/office/drawing/2014/main" id="{482850F7-49D3-4965-9724-03B3635109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2926" y="7841477"/>
              <a:ext cx="200025" cy="320675"/>
            </a:xfrm>
            <a:custGeom>
              <a:avLst/>
              <a:gdLst>
                <a:gd name="T0" fmla="*/ 247 w 284"/>
                <a:gd name="T1" fmla="*/ 408 h 454"/>
                <a:gd name="T2" fmla="*/ 144 w 284"/>
                <a:gd name="T3" fmla="*/ 454 h 454"/>
                <a:gd name="T4" fmla="*/ 38 w 284"/>
                <a:gd name="T5" fmla="*/ 408 h 454"/>
                <a:gd name="T6" fmla="*/ 0 w 284"/>
                <a:gd name="T7" fmla="*/ 227 h 454"/>
                <a:gd name="T8" fmla="*/ 38 w 284"/>
                <a:gd name="T9" fmla="*/ 46 h 454"/>
                <a:gd name="T10" fmla="*/ 144 w 284"/>
                <a:gd name="T11" fmla="*/ 0 h 454"/>
                <a:gd name="T12" fmla="*/ 247 w 284"/>
                <a:gd name="T13" fmla="*/ 46 h 454"/>
                <a:gd name="T14" fmla="*/ 284 w 284"/>
                <a:gd name="T15" fmla="*/ 227 h 454"/>
                <a:gd name="T16" fmla="*/ 247 w 284"/>
                <a:gd name="T17" fmla="*/ 408 h 454"/>
                <a:gd name="T18" fmla="*/ 247 w 284"/>
                <a:gd name="T19" fmla="*/ 408 h 454"/>
                <a:gd name="T20" fmla="*/ 221 w 284"/>
                <a:gd name="T21" fmla="*/ 66 h 454"/>
                <a:gd name="T22" fmla="*/ 144 w 284"/>
                <a:gd name="T23" fmla="*/ 32 h 454"/>
                <a:gd name="T24" fmla="*/ 63 w 284"/>
                <a:gd name="T25" fmla="*/ 66 h 454"/>
                <a:gd name="T26" fmla="*/ 32 w 284"/>
                <a:gd name="T27" fmla="*/ 227 h 454"/>
                <a:gd name="T28" fmla="*/ 63 w 284"/>
                <a:gd name="T29" fmla="*/ 388 h 454"/>
                <a:gd name="T30" fmla="*/ 144 w 284"/>
                <a:gd name="T31" fmla="*/ 422 h 454"/>
                <a:gd name="T32" fmla="*/ 221 w 284"/>
                <a:gd name="T33" fmla="*/ 388 h 454"/>
                <a:gd name="T34" fmla="*/ 253 w 284"/>
                <a:gd name="T35" fmla="*/ 227 h 454"/>
                <a:gd name="T36" fmla="*/ 221 w 284"/>
                <a:gd name="T37" fmla="*/ 66 h 454"/>
                <a:gd name="T38" fmla="*/ 221 w 284"/>
                <a:gd name="T39" fmla="*/ 6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4" h="454">
                  <a:moveTo>
                    <a:pt x="247" y="408"/>
                  </a:moveTo>
                  <a:cubicBezTo>
                    <a:pt x="218" y="436"/>
                    <a:pt x="181" y="454"/>
                    <a:pt x="144" y="454"/>
                  </a:cubicBezTo>
                  <a:cubicBezTo>
                    <a:pt x="103" y="454"/>
                    <a:pt x="66" y="436"/>
                    <a:pt x="38" y="408"/>
                  </a:cubicBezTo>
                  <a:cubicBezTo>
                    <a:pt x="0" y="367"/>
                    <a:pt x="0" y="327"/>
                    <a:pt x="0" y="227"/>
                  </a:cubicBezTo>
                  <a:cubicBezTo>
                    <a:pt x="0" y="127"/>
                    <a:pt x="0" y="86"/>
                    <a:pt x="38" y="46"/>
                  </a:cubicBezTo>
                  <a:cubicBezTo>
                    <a:pt x="66" y="18"/>
                    <a:pt x="103" y="0"/>
                    <a:pt x="144" y="0"/>
                  </a:cubicBezTo>
                  <a:cubicBezTo>
                    <a:pt x="181" y="0"/>
                    <a:pt x="218" y="18"/>
                    <a:pt x="247" y="46"/>
                  </a:cubicBezTo>
                  <a:cubicBezTo>
                    <a:pt x="284" y="86"/>
                    <a:pt x="284" y="127"/>
                    <a:pt x="284" y="227"/>
                  </a:cubicBezTo>
                  <a:cubicBezTo>
                    <a:pt x="284" y="327"/>
                    <a:pt x="284" y="367"/>
                    <a:pt x="247" y="408"/>
                  </a:cubicBezTo>
                  <a:lnTo>
                    <a:pt x="247" y="408"/>
                  </a:lnTo>
                  <a:close/>
                  <a:moveTo>
                    <a:pt x="221" y="66"/>
                  </a:moveTo>
                  <a:cubicBezTo>
                    <a:pt x="201" y="43"/>
                    <a:pt x="172" y="32"/>
                    <a:pt x="144" y="32"/>
                  </a:cubicBezTo>
                  <a:cubicBezTo>
                    <a:pt x="112" y="32"/>
                    <a:pt x="83" y="43"/>
                    <a:pt x="63" y="66"/>
                  </a:cubicBezTo>
                  <a:cubicBezTo>
                    <a:pt x="35" y="98"/>
                    <a:pt x="32" y="132"/>
                    <a:pt x="32" y="227"/>
                  </a:cubicBezTo>
                  <a:cubicBezTo>
                    <a:pt x="32" y="322"/>
                    <a:pt x="35" y="356"/>
                    <a:pt x="63" y="388"/>
                  </a:cubicBezTo>
                  <a:cubicBezTo>
                    <a:pt x="83" y="410"/>
                    <a:pt x="112" y="422"/>
                    <a:pt x="144" y="422"/>
                  </a:cubicBezTo>
                  <a:cubicBezTo>
                    <a:pt x="172" y="422"/>
                    <a:pt x="201" y="410"/>
                    <a:pt x="221" y="388"/>
                  </a:cubicBezTo>
                  <a:cubicBezTo>
                    <a:pt x="250" y="356"/>
                    <a:pt x="253" y="322"/>
                    <a:pt x="253" y="227"/>
                  </a:cubicBezTo>
                  <a:cubicBezTo>
                    <a:pt x="253" y="132"/>
                    <a:pt x="250" y="98"/>
                    <a:pt x="221" y="66"/>
                  </a:cubicBezTo>
                  <a:lnTo>
                    <a:pt x="221" y="6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="" xmlns:a16="http://schemas.microsoft.com/office/drawing/2014/main" id="{019498DC-46FE-44A2-9196-41EE73800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676" y="7846239"/>
              <a:ext cx="211138" cy="311150"/>
            </a:xfrm>
            <a:custGeom>
              <a:avLst/>
              <a:gdLst>
                <a:gd name="T0" fmla="*/ 120 w 133"/>
                <a:gd name="T1" fmla="*/ 196 h 196"/>
                <a:gd name="T2" fmla="*/ 14 w 133"/>
                <a:gd name="T3" fmla="*/ 25 h 196"/>
                <a:gd name="T4" fmla="*/ 14 w 133"/>
                <a:gd name="T5" fmla="*/ 196 h 196"/>
                <a:gd name="T6" fmla="*/ 0 w 133"/>
                <a:gd name="T7" fmla="*/ 196 h 196"/>
                <a:gd name="T8" fmla="*/ 0 w 133"/>
                <a:gd name="T9" fmla="*/ 0 h 196"/>
                <a:gd name="T10" fmla="*/ 14 w 133"/>
                <a:gd name="T11" fmla="*/ 0 h 196"/>
                <a:gd name="T12" fmla="*/ 120 w 133"/>
                <a:gd name="T13" fmla="*/ 170 h 196"/>
                <a:gd name="T14" fmla="*/ 120 w 133"/>
                <a:gd name="T15" fmla="*/ 0 h 196"/>
                <a:gd name="T16" fmla="*/ 133 w 133"/>
                <a:gd name="T17" fmla="*/ 0 h 196"/>
                <a:gd name="T18" fmla="*/ 133 w 133"/>
                <a:gd name="T19" fmla="*/ 196 h 196"/>
                <a:gd name="T20" fmla="*/ 120 w 133"/>
                <a:gd name="T21" fmla="*/ 196 h 196"/>
                <a:gd name="T22" fmla="*/ 120 w 133"/>
                <a:gd name="T23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196">
                  <a:moveTo>
                    <a:pt x="120" y="196"/>
                  </a:moveTo>
                  <a:lnTo>
                    <a:pt x="14" y="25"/>
                  </a:lnTo>
                  <a:lnTo>
                    <a:pt x="14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20" y="170"/>
                  </a:lnTo>
                  <a:lnTo>
                    <a:pt x="120" y="0"/>
                  </a:lnTo>
                  <a:lnTo>
                    <a:pt x="133" y="0"/>
                  </a:lnTo>
                  <a:lnTo>
                    <a:pt x="133" y="196"/>
                  </a:lnTo>
                  <a:lnTo>
                    <a:pt x="120" y="196"/>
                  </a:lnTo>
                  <a:lnTo>
                    <a:pt x="12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="" xmlns:a16="http://schemas.microsoft.com/office/drawing/2014/main" id="{10E69169-1FF4-4AE8-B50E-366B733A71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139" y="7846239"/>
              <a:ext cx="234950" cy="311150"/>
            </a:xfrm>
            <a:custGeom>
              <a:avLst/>
              <a:gdLst>
                <a:gd name="T0" fmla="*/ 299 w 333"/>
                <a:gd name="T1" fmla="*/ 442 h 442"/>
                <a:gd name="T2" fmla="*/ 261 w 333"/>
                <a:gd name="T3" fmla="*/ 336 h 442"/>
                <a:gd name="T4" fmla="*/ 69 w 333"/>
                <a:gd name="T5" fmla="*/ 336 h 442"/>
                <a:gd name="T6" fmla="*/ 35 w 333"/>
                <a:gd name="T7" fmla="*/ 442 h 442"/>
                <a:gd name="T8" fmla="*/ 0 w 333"/>
                <a:gd name="T9" fmla="*/ 442 h 442"/>
                <a:gd name="T10" fmla="*/ 152 w 333"/>
                <a:gd name="T11" fmla="*/ 0 h 442"/>
                <a:gd name="T12" fmla="*/ 181 w 333"/>
                <a:gd name="T13" fmla="*/ 0 h 442"/>
                <a:gd name="T14" fmla="*/ 333 w 333"/>
                <a:gd name="T15" fmla="*/ 442 h 442"/>
                <a:gd name="T16" fmla="*/ 299 w 333"/>
                <a:gd name="T17" fmla="*/ 442 h 442"/>
                <a:gd name="T18" fmla="*/ 299 w 333"/>
                <a:gd name="T19" fmla="*/ 442 h 442"/>
                <a:gd name="T20" fmla="*/ 167 w 333"/>
                <a:gd name="T21" fmla="*/ 43 h 442"/>
                <a:gd name="T22" fmla="*/ 81 w 333"/>
                <a:gd name="T23" fmla="*/ 304 h 442"/>
                <a:gd name="T24" fmla="*/ 253 w 333"/>
                <a:gd name="T25" fmla="*/ 304 h 442"/>
                <a:gd name="T26" fmla="*/ 167 w 333"/>
                <a:gd name="T27" fmla="*/ 43 h 442"/>
                <a:gd name="T28" fmla="*/ 167 w 333"/>
                <a:gd name="T29" fmla="*/ 43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3" h="442">
                  <a:moveTo>
                    <a:pt x="299" y="442"/>
                  </a:moveTo>
                  <a:lnTo>
                    <a:pt x="261" y="336"/>
                  </a:lnTo>
                  <a:lnTo>
                    <a:pt x="69" y="336"/>
                  </a:lnTo>
                  <a:lnTo>
                    <a:pt x="35" y="442"/>
                  </a:lnTo>
                  <a:lnTo>
                    <a:pt x="0" y="442"/>
                  </a:lnTo>
                  <a:lnTo>
                    <a:pt x="152" y="0"/>
                  </a:lnTo>
                  <a:lnTo>
                    <a:pt x="181" y="0"/>
                  </a:lnTo>
                  <a:lnTo>
                    <a:pt x="333" y="442"/>
                  </a:lnTo>
                  <a:lnTo>
                    <a:pt x="299" y="442"/>
                  </a:lnTo>
                  <a:lnTo>
                    <a:pt x="299" y="442"/>
                  </a:lnTo>
                  <a:close/>
                  <a:moveTo>
                    <a:pt x="167" y="43"/>
                  </a:moveTo>
                  <a:lnTo>
                    <a:pt x="81" y="304"/>
                  </a:lnTo>
                  <a:lnTo>
                    <a:pt x="253" y="304"/>
                  </a:lnTo>
                  <a:lnTo>
                    <a:pt x="167" y="43"/>
                  </a:lnTo>
                  <a:lnTo>
                    <a:pt x="167" y="43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="" xmlns:a16="http://schemas.microsoft.com/office/drawing/2014/main" id="{466F2DBC-E489-4C0C-9C10-0B2D8CE17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239" y="7846239"/>
              <a:ext cx="177800" cy="311150"/>
            </a:xfrm>
            <a:custGeom>
              <a:avLst/>
              <a:gdLst>
                <a:gd name="T0" fmla="*/ 0 w 112"/>
                <a:gd name="T1" fmla="*/ 196 h 196"/>
                <a:gd name="T2" fmla="*/ 0 w 112"/>
                <a:gd name="T3" fmla="*/ 0 h 196"/>
                <a:gd name="T4" fmla="*/ 15 w 112"/>
                <a:gd name="T5" fmla="*/ 0 h 196"/>
                <a:gd name="T6" fmla="*/ 15 w 112"/>
                <a:gd name="T7" fmla="*/ 183 h 196"/>
                <a:gd name="T8" fmla="*/ 112 w 112"/>
                <a:gd name="T9" fmla="*/ 183 h 196"/>
                <a:gd name="T10" fmla="*/ 112 w 112"/>
                <a:gd name="T11" fmla="*/ 196 h 196"/>
                <a:gd name="T12" fmla="*/ 0 w 112"/>
                <a:gd name="T13" fmla="*/ 196 h 196"/>
                <a:gd name="T14" fmla="*/ 0 w 112"/>
                <a:gd name="T1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96">
                  <a:moveTo>
                    <a:pt x="0" y="196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183"/>
                  </a:lnTo>
                  <a:lnTo>
                    <a:pt x="112" y="183"/>
                  </a:lnTo>
                  <a:lnTo>
                    <a:pt x="112" y="196"/>
                  </a:lnTo>
                  <a:lnTo>
                    <a:pt x="0" y="196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="" xmlns:a16="http://schemas.microsoft.com/office/drawing/2014/main" id="{CE326CC1-6272-4262-8378-8F2E93AAC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076" y="7846239"/>
              <a:ext cx="200025" cy="315913"/>
            </a:xfrm>
            <a:custGeom>
              <a:avLst/>
              <a:gdLst>
                <a:gd name="T0" fmla="*/ 140 w 284"/>
                <a:gd name="T1" fmla="*/ 448 h 448"/>
                <a:gd name="T2" fmla="*/ 0 w 284"/>
                <a:gd name="T3" fmla="*/ 298 h 448"/>
                <a:gd name="T4" fmla="*/ 0 w 284"/>
                <a:gd name="T5" fmla="*/ 0 h 448"/>
                <a:gd name="T6" fmla="*/ 31 w 284"/>
                <a:gd name="T7" fmla="*/ 0 h 448"/>
                <a:gd name="T8" fmla="*/ 31 w 284"/>
                <a:gd name="T9" fmla="*/ 296 h 448"/>
                <a:gd name="T10" fmla="*/ 140 w 284"/>
                <a:gd name="T11" fmla="*/ 416 h 448"/>
                <a:gd name="T12" fmla="*/ 252 w 284"/>
                <a:gd name="T13" fmla="*/ 296 h 448"/>
                <a:gd name="T14" fmla="*/ 252 w 284"/>
                <a:gd name="T15" fmla="*/ 0 h 448"/>
                <a:gd name="T16" fmla="*/ 284 w 284"/>
                <a:gd name="T17" fmla="*/ 0 h 448"/>
                <a:gd name="T18" fmla="*/ 284 w 284"/>
                <a:gd name="T19" fmla="*/ 298 h 448"/>
                <a:gd name="T20" fmla="*/ 140 w 284"/>
                <a:gd name="T21" fmla="*/ 448 h 448"/>
                <a:gd name="T22" fmla="*/ 140 w 284"/>
                <a:gd name="T23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448">
                  <a:moveTo>
                    <a:pt x="140" y="448"/>
                  </a:moveTo>
                  <a:cubicBezTo>
                    <a:pt x="57" y="448"/>
                    <a:pt x="0" y="384"/>
                    <a:pt x="0" y="298"/>
                  </a:cubicBezTo>
                  <a:lnTo>
                    <a:pt x="0" y="0"/>
                  </a:lnTo>
                  <a:lnTo>
                    <a:pt x="31" y="0"/>
                  </a:lnTo>
                  <a:lnTo>
                    <a:pt x="31" y="296"/>
                  </a:lnTo>
                  <a:cubicBezTo>
                    <a:pt x="31" y="367"/>
                    <a:pt x="74" y="416"/>
                    <a:pt x="140" y="416"/>
                  </a:cubicBezTo>
                  <a:cubicBezTo>
                    <a:pt x="209" y="416"/>
                    <a:pt x="252" y="367"/>
                    <a:pt x="252" y="296"/>
                  </a:cubicBezTo>
                  <a:lnTo>
                    <a:pt x="252" y="0"/>
                  </a:lnTo>
                  <a:lnTo>
                    <a:pt x="284" y="0"/>
                  </a:lnTo>
                  <a:lnTo>
                    <a:pt x="284" y="298"/>
                  </a:lnTo>
                  <a:cubicBezTo>
                    <a:pt x="284" y="384"/>
                    <a:pt x="223" y="448"/>
                    <a:pt x="140" y="448"/>
                  </a:cubicBezTo>
                  <a:lnTo>
                    <a:pt x="140" y="4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="" xmlns:a16="http://schemas.microsoft.com/office/drawing/2014/main" id="{F428E280-778A-4802-8A16-71872B3CE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764" y="7846239"/>
              <a:ext cx="212725" cy="311150"/>
            </a:xfrm>
            <a:custGeom>
              <a:avLst/>
              <a:gdLst>
                <a:gd name="T0" fmla="*/ 120 w 134"/>
                <a:gd name="T1" fmla="*/ 196 h 196"/>
                <a:gd name="T2" fmla="*/ 15 w 134"/>
                <a:gd name="T3" fmla="*/ 25 h 196"/>
                <a:gd name="T4" fmla="*/ 15 w 134"/>
                <a:gd name="T5" fmla="*/ 196 h 196"/>
                <a:gd name="T6" fmla="*/ 0 w 134"/>
                <a:gd name="T7" fmla="*/ 196 h 196"/>
                <a:gd name="T8" fmla="*/ 0 w 134"/>
                <a:gd name="T9" fmla="*/ 0 h 196"/>
                <a:gd name="T10" fmla="*/ 15 w 134"/>
                <a:gd name="T11" fmla="*/ 0 h 196"/>
                <a:gd name="T12" fmla="*/ 120 w 134"/>
                <a:gd name="T13" fmla="*/ 170 h 196"/>
                <a:gd name="T14" fmla="*/ 120 w 134"/>
                <a:gd name="T15" fmla="*/ 0 h 196"/>
                <a:gd name="T16" fmla="*/ 134 w 134"/>
                <a:gd name="T17" fmla="*/ 0 h 196"/>
                <a:gd name="T18" fmla="*/ 134 w 134"/>
                <a:gd name="T19" fmla="*/ 196 h 196"/>
                <a:gd name="T20" fmla="*/ 120 w 134"/>
                <a:gd name="T21" fmla="*/ 196 h 196"/>
                <a:gd name="T22" fmla="*/ 120 w 134"/>
                <a:gd name="T23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196">
                  <a:moveTo>
                    <a:pt x="120" y="196"/>
                  </a:moveTo>
                  <a:lnTo>
                    <a:pt x="15" y="25"/>
                  </a:lnTo>
                  <a:lnTo>
                    <a:pt x="15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20" y="170"/>
                  </a:lnTo>
                  <a:lnTo>
                    <a:pt x="120" y="0"/>
                  </a:lnTo>
                  <a:lnTo>
                    <a:pt x="134" y="0"/>
                  </a:lnTo>
                  <a:lnTo>
                    <a:pt x="134" y="196"/>
                  </a:lnTo>
                  <a:lnTo>
                    <a:pt x="120" y="196"/>
                  </a:lnTo>
                  <a:lnTo>
                    <a:pt x="12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Rectangle 27">
              <a:extLst>
                <a:ext uri="{FF2B5EF4-FFF2-40B4-BE49-F238E27FC236}">
                  <a16:creationId xmlns="" xmlns:a16="http://schemas.microsoft.com/office/drawing/2014/main" id="{442CC40E-BD40-40C8-A491-B5DBB1809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326" y="7844652"/>
              <a:ext cx="23813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="" xmlns:a16="http://schemas.microsoft.com/office/drawing/2014/main" id="{740BEAE8-7EDA-4010-8AC4-B56104CFE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289" y="7846239"/>
              <a:ext cx="209550" cy="311150"/>
            </a:xfrm>
            <a:custGeom>
              <a:avLst/>
              <a:gdLst>
                <a:gd name="T0" fmla="*/ 72 w 132"/>
                <a:gd name="T1" fmla="*/ 196 h 196"/>
                <a:gd name="T2" fmla="*/ 59 w 132"/>
                <a:gd name="T3" fmla="*/ 196 h 196"/>
                <a:gd name="T4" fmla="*/ 0 w 132"/>
                <a:gd name="T5" fmla="*/ 0 h 196"/>
                <a:gd name="T6" fmla="*/ 13 w 132"/>
                <a:gd name="T7" fmla="*/ 0 h 196"/>
                <a:gd name="T8" fmla="*/ 66 w 132"/>
                <a:gd name="T9" fmla="*/ 170 h 196"/>
                <a:gd name="T10" fmla="*/ 117 w 132"/>
                <a:gd name="T11" fmla="*/ 0 h 196"/>
                <a:gd name="T12" fmla="*/ 132 w 132"/>
                <a:gd name="T13" fmla="*/ 0 h 196"/>
                <a:gd name="T14" fmla="*/ 72 w 132"/>
                <a:gd name="T15" fmla="*/ 196 h 196"/>
                <a:gd name="T16" fmla="*/ 72 w 132"/>
                <a:gd name="T1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96">
                  <a:moveTo>
                    <a:pt x="72" y="196"/>
                  </a:moveTo>
                  <a:lnTo>
                    <a:pt x="59" y="196"/>
                  </a:lnTo>
                  <a:lnTo>
                    <a:pt x="0" y="0"/>
                  </a:lnTo>
                  <a:lnTo>
                    <a:pt x="13" y="0"/>
                  </a:lnTo>
                  <a:lnTo>
                    <a:pt x="66" y="170"/>
                  </a:lnTo>
                  <a:lnTo>
                    <a:pt x="117" y="0"/>
                  </a:lnTo>
                  <a:lnTo>
                    <a:pt x="132" y="0"/>
                  </a:lnTo>
                  <a:lnTo>
                    <a:pt x="72" y="196"/>
                  </a:lnTo>
                  <a:lnTo>
                    <a:pt x="72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9">
              <a:extLst>
                <a:ext uri="{FF2B5EF4-FFF2-40B4-BE49-F238E27FC236}">
                  <a16:creationId xmlns="" xmlns:a16="http://schemas.microsoft.com/office/drawing/2014/main" id="{3CE47755-0EF5-491B-BFA8-323761A7C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3989" y="7846239"/>
              <a:ext cx="174625" cy="311150"/>
            </a:xfrm>
            <a:custGeom>
              <a:avLst/>
              <a:gdLst>
                <a:gd name="T0" fmla="*/ 0 w 110"/>
                <a:gd name="T1" fmla="*/ 196 h 196"/>
                <a:gd name="T2" fmla="*/ 0 w 110"/>
                <a:gd name="T3" fmla="*/ 0 h 196"/>
                <a:gd name="T4" fmla="*/ 110 w 110"/>
                <a:gd name="T5" fmla="*/ 0 h 196"/>
                <a:gd name="T6" fmla="*/ 110 w 110"/>
                <a:gd name="T7" fmla="*/ 13 h 196"/>
                <a:gd name="T8" fmla="*/ 14 w 110"/>
                <a:gd name="T9" fmla="*/ 13 h 196"/>
                <a:gd name="T10" fmla="*/ 14 w 110"/>
                <a:gd name="T11" fmla="*/ 90 h 196"/>
                <a:gd name="T12" fmla="*/ 97 w 110"/>
                <a:gd name="T13" fmla="*/ 90 h 196"/>
                <a:gd name="T14" fmla="*/ 97 w 110"/>
                <a:gd name="T15" fmla="*/ 104 h 196"/>
                <a:gd name="T16" fmla="*/ 14 w 110"/>
                <a:gd name="T17" fmla="*/ 104 h 196"/>
                <a:gd name="T18" fmla="*/ 14 w 110"/>
                <a:gd name="T19" fmla="*/ 183 h 196"/>
                <a:gd name="T20" fmla="*/ 110 w 110"/>
                <a:gd name="T21" fmla="*/ 183 h 196"/>
                <a:gd name="T22" fmla="*/ 110 w 110"/>
                <a:gd name="T23" fmla="*/ 196 h 196"/>
                <a:gd name="T24" fmla="*/ 0 w 110"/>
                <a:gd name="T25" fmla="*/ 196 h 196"/>
                <a:gd name="T26" fmla="*/ 0 w 110"/>
                <a:gd name="T2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96">
                  <a:moveTo>
                    <a:pt x="0" y="196"/>
                  </a:moveTo>
                  <a:lnTo>
                    <a:pt x="0" y="0"/>
                  </a:lnTo>
                  <a:lnTo>
                    <a:pt x="110" y="0"/>
                  </a:lnTo>
                  <a:lnTo>
                    <a:pt x="110" y="13"/>
                  </a:lnTo>
                  <a:lnTo>
                    <a:pt x="14" y="13"/>
                  </a:lnTo>
                  <a:lnTo>
                    <a:pt x="14" y="90"/>
                  </a:lnTo>
                  <a:lnTo>
                    <a:pt x="97" y="90"/>
                  </a:lnTo>
                  <a:lnTo>
                    <a:pt x="97" y="104"/>
                  </a:lnTo>
                  <a:lnTo>
                    <a:pt x="14" y="104"/>
                  </a:lnTo>
                  <a:lnTo>
                    <a:pt x="14" y="183"/>
                  </a:lnTo>
                  <a:lnTo>
                    <a:pt x="110" y="183"/>
                  </a:lnTo>
                  <a:lnTo>
                    <a:pt x="110" y="196"/>
                  </a:lnTo>
                  <a:lnTo>
                    <a:pt x="0" y="196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0">
              <a:extLst>
                <a:ext uri="{FF2B5EF4-FFF2-40B4-BE49-F238E27FC236}">
                  <a16:creationId xmlns="" xmlns:a16="http://schemas.microsoft.com/office/drawing/2014/main" id="{5180DCCD-C5BB-44AB-9B3F-D3476C683A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6401" y="7846239"/>
              <a:ext cx="196850" cy="311150"/>
            </a:xfrm>
            <a:custGeom>
              <a:avLst/>
              <a:gdLst>
                <a:gd name="T0" fmla="*/ 244 w 281"/>
                <a:gd name="T1" fmla="*/ 442 h 442"/>
                <a:gd name="T2" fmla="*/ 147 w 281"/>
                <a:gd name="T3" fmla="*/ 238 h 442"/>
                <a:gd name="T4" fmla="*/ 32 w 281"/>
                <a:gd name="T5" fmla="*/ 238 h 442"/>
                <a:gd name="T6" fmla="*/ 32 w 281"/>
                <a:gd name="T7" fmla="*/ 442 h 442"/>
                <a:gd name="T8" fmla="*/ 0 w 281"/>
                <a:gd name="T9" fmla="*/ 442 h 442"/>
                <a:gd name="T10" fmla="*/ 0 w 281"/>
                <a:gd name="T11" fmla="*/ 0 h 442"/>
                <a:gd name="T12" fmla="*/ 158 w 281"/>
                <a:gd name="T13" fmla="*/ 0 h 442"/>
                <a:gd name="T14" fmla="*/ 276 w 281"/>
                <a:gd name="T15" fmla="*/ 118 h 442"/>
                <a:gd name="T16" fmla="*/ 181 w 281"/>
                <a:gd name="T17" fmla="*/ 238 h 442"/>
                <a:gd name="T18" fmla="*/ 281 w 281"/>
                <a:gd name="T19" fmla="*/ 442 h 442"/>
                <a:gd name="T20" fmla="*/ 244 w 281"/>
                <a:gd name="T21" fmla="*/ 442 h 442"/>
                <a:gd name="T22" fmla="*/ 244 w 281"/>
                <a:gd name="T23" fmla="*/ 442 h 442"/>
                <a:gd name="T24" fmla="*/ 152 w 281"/>
                <a:gd name="T25" fmla="*/ 29 h 442"/>
                <a:gd name="T26" fmla="*/ 32 w 281"/>
                <a:gd name="T27" fmla="*/ 29 h 442"/>
                <a:gd name="T28" fmla="*/ 32 w 281"/>
                <a:gd name="T29" fmla="*/ 209 h 442"/>
                <a:gd name="T30" fmla="*/ 152 w 281"/>
                <a:gd name="T31" fmla="*/ 209 h 442"/>
                <a:gd name="T32" fmla="*/ 244 w 281"/>
                <a:gd name="T33" fmla="*/ 118 h 442"/>
                <a:gd name="T34" fmla="*/ 152 w 281"/>
                <a:gd name="T35" fmla="*/ 29 h 442"/>
                <a:gd name="T36" fmla="*/ 152 w 281"/>
                <a:gd name="T37" fmla="*/ 29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1" h="442">
                  <a:moveTo>
                    <a:pt x="244" y="442"/>
                  </a:moveTo>
                  <a:lnTo>
                    <a:pt x="147" y="238"/>
                  </a:lnTo>
                  <a:lnTo>
                    <a:pt x="32" y="238"/>
                  </a:lnTo>
                  <a:lnTo>
                    <a:pt x="32" y="442"/>
                  </a:lnTo>
                  <a:lnTo>
                    <a:pt x="0" y="442"/>
                  </a:lnTo>
                  <a:lnTo>
                    <a:pt x="0" y="0"/>
                  </a:lnTo>
                  <a:lnTo>
                    <a:pt x="158" y="0"/>
                  </a:lnTo>
                  <a:cubicBezTo>
                    <a:pt x="224" y="0"/>
                    <a:pt x="276" y="40"/>
                    <a:pt x="276" y="118"/>
                  </a:cubicBezTo>
                  <a:cubicBezTo>
                    <a:pt x="276" y="184"/>
                    <a:pt x="238" y="227"/>
                    <a:pt x="181" y="238"/>
                  </a:cubicBezTo>
                  <a:lnTo>
                    <a:pt x="281" y="442"/>
                  </a:lnTo>
                  <a:lnTo>
                    <a:pt x="244" y="442"/>
                  </a:lnTo>
                  <a:lnTo>
                    <a:pt x="244" y="442"/>
                  </a:lnTo>
                  <a:close/>
                  <a:moveTo>
                    <a:pt x="152" y="29"/>
                  </a:moveTo>
                  <a:lnTo>
                    <a:pt x="32" y="29"/>
                  </a:lnTo>
                  <a:lnTo>
                    <a:pt x="32" y="209"/>
                  </a:lnTo>
                  <a:lnTo>
                    <a:pt x="152" y="209"/>
                  </a:lnTo>
                  <a:cubicBezTo>
                    <a:pt x="207" y="209"/>
                    <a:pt x="244" y="181"/>
                    <a:pt x="244" y="118"/>
                  </a:cubicBezTo>
                  <a:cubicBezTo>
                    <a:pt x="244" y="57"/>
                    <a:pt x="207" y="29"/>
                    <a:pt x="152" y="29"/>
                  </a:cubicBezTo>
                  <a:lnTo>
                    <a:pt x="152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1">
              <a:extLst>
                <a:ext uri="{FF2B5EF4-FFF2-40B4-BE49-F238E27FC236}">
                  <a16:creationId xmlns="" xmlns:a16="http://schemas.microsoft.com/office/drawing/2014/main" id="{42A1FF98-F5C6-4DFB-8260-520286837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814" y="7841477"/>
              <a:ext cx="195263" cy="320675"/>
            </a:xfrm>
            <a:custGeom>
              <a:avLst/>
              <a:gdLst>
                <a:gd name="T0" fmla="*/ 137 w 278"/>
                <a:gd name="T1" fmla="*/ 454 h 454"/>
                <a:gd name="T2" fmla="*/ 0 w 278"/>
                <a:gd name="T3" fmla="*/ 393 h 454"/>
                <a:gd name="T4" fmla="*/ 23 w 278"/>
                <a:gd name="T5" fmla="*/ 370 h 454"/>
                <a:gd name="T6" fmla="*/ 140 w 278"/>
                <a:gd name="T7" fmla="*/ 422 h 454"/>
                <a:gd name="T8" fmla="*/ 246 w 278"/>
                <a:gd name="T9" fmla="*/ 330 h 454"/>
                <a:gd name="T10" fmla="*/ 223 w 278"/>
                <a:gd name="T11" fmla="*/ 270 h 454"/>
                <a:gd name="T12" fmla="*/ 163 w 278"/>
                <a:gd name="T13" fmla="*/ 244 h 454"/>
                <a:gd name="T14" fmla="*/ 114 w 278"/>
                <a:gd name="T15" fmla="*/ 238 h 454"/>
                <a:gd name="T16" fmla="*/ 43 w 278"/>
                <a:gd name="T17" fmla="*/ 204 h 454"/>
                <a:gd name="T18" fmla="*/ 8 w 278"/>
                <a:gd name="T19" fmla="*/ 124 h 454"/>
                <a:gd name="T20" fmla="*/ 137 w 278"/>
                <a:gd name="T21" fmla="*/ 0 h 454"/>
                <a:gd name="T22" fmla="*/ 258 w 278"/>
                <a:gd name="T23" fmla="*/ 49 h 454"/>
                <a:gd name="T24" fmla="*/ 238 w 278"/>
                <a:gd name="T25" fmla="*/ 72 h 454"/>
                <a:gd name="T26" fmla="*/ 137 w 278"/>
                <a:gd name="T27" fmla="*/ 29 h 454"/>
                <a:gd name="T28" fmla="*/ 40 w 278"/>
                <a:gd name="T29" fmla="*/ 121 h 454"/>
                <a:gd name="T30" fmla="*/ 63 w 278"/>
                <a:gd name="T31" fmla="*/ 181 h 454"/>
                <a:gd name="T32" fmla="*/ 123 w 278"/>
                <a:gd name="T33" fmla="*/ 207 h 454"/>
                <a:gd name="T34" fmla="*/ 169 w 278"/>
                <a:gd name="T35" fmla="*/ 215 h 454"/>
                <a:gd name="T36" fmla="*/ 241 w 278"/>
                <a:gd name="T37" fmla="*/ 244 h 454"/>
                <a:gd name="T38" fmla="*/ 278 w 278"/>
                <a:gd name="T39" fmla="*/ 330 h 454"/>
                <a:gd name="T40" fmla="*/ 137 w 278"/>
                <a:gd name="T41" fmla="*/ 454 h 454"/>
                <a:gd name="T42" fmla="*/ 137 w 278"/>
                <a:gd name="T43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454">
                  <a:moveTo>
                    <a:pt x="137" y="454"/>
                  </a:moveTo>
                  <a:cubicBezTo>
                    <a:pt x="77" y="454"/>
                    <a:pt x="37" y="433"/>
                    <a:pt x="0" y="393"/>
                  </a:cubicBezTo>
                  <a:lnTo>
                    <a:pt x="23" y="370"/>
                  </a:lnTo>
                  <a:cubicBezTo>
                    <a:pt x="60" y="410"/>
                    <a:pt x="92" y="422"/>
                    <a:pt x="140" y="422"/>
                  </a:cubicBezTo>
                  <a:cubicBezTo>
                    <a:pt x="206" y="422"/>
                    <a:pt x="246" y="390"/>
                    <a:pt x="246" y="330"/>
                  </a:cubicBezTo>
                  <a:cubicBezTo>
                    <a:pt x="246" y="304"/>
                    <a:pt x="238" y="284"/>
                    <a:pt x="223" y="270"/>
                  </a:cubicBezTo>
                  <a:cubicBezTo>
                    <a:pt x="209" y="256"/>
                    <a:pt x="198" y="250"/>
                    <a:pt x="163" y="244"/>
                  </a:cubicBezTo>
                  <a:lnTo>
                    <a:pt x="114" y="238"/>
                  </a:lnTo>
                  <a:cubicBezTo>
                    <a:pt x="83" y="233"/>
                    <a:pt x="60" y="221"/>
                    <a:pt x="43" y="204"/>
                  </a:cubicBezTo>
                  <a:cubicBezTo>
                    <a:pt x="20" y="184"/>
                    <a:pt x="8" y="158"/>
                    <a:pt x="8" y="124"/>
                  </a:cubicBezTo>
                  <a:cubicBezTo>
                    <a:pt x="8" y="49"/>
                    <a:pt x="60" y="0"/>
                    <a:pt x="137" y="0"/>
                  </a:cubicBezTo>
                  <a:cubicBezTo>
                    <a:pt x="189" y="0"/>
                    <a:pt x="220" y="18"/>
                    <a:pt x="258" y="49"/>
                  </a:cubicBezTo>
                  <a:lnTo>
                    <a:pt x="238" y="72"/>
                  </a:lnTo>
                  <a:cubicBezTo>
                    <a:pt x="212" y="46"/>
                    <a:pt x="186" y="29"/>
                    <a:pt x="137" y="29"/>
                  </a:cubicBezTo>
                  <a:cubicBezTo>
                    <a:pt x="77" y="29"/>
                    <a:pt x="40" y="66"/>
                    <a:pt x="40" y="121"/>
                  </a:cubicBezTo>
                  <a:cubicBezTo>
                    <a:pt x="40" y="147"/>
                    <a:pt x="46" y="167"/>
                    <a:pt x="63" y="181"/>
                  </a:cubicBezTo>
                  <a:cubicBezTo>
                    <a:pt x="77" y="193"/>
                    <a:pt x="100" y="204"/>
                    <a:pt x="123" y="207"/>
                  </a:cubicBezTo>
                  <a:lnTo>
                    <a:pt x="169" y="215"/>
                  </a:lnTo>
                  <a:cubicBezTo>
                    <a:pt x="206" y="221"/>
                    <a:pt x="223" y="230"/>
                    <a:pt x="241" y="244"/>
                  </a:cubicBezTo>
                  <a:cubicBezTo>
                    <a:pt x="264" y="264"/>
                    <a:pt x="278" y="296"/>
                    <a:pt x="278" y="330"/>
                  </a:cubicBezTo>
                  <a:cubicBezTo>
                    <a:pt x="278" y="405"/>
                    <a:pt x="223" y="454"/>
                    <a:pt x="137" y="454"/>
                  </a:cubicBezTo>
                  <a:lnTo>
                    <a:pt x="137" y="454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2">
              <a:extLst>
                <a:ext uri="{FF2B5EF4-FFF2-40B4-BE49-F238E27FC236}">
                  <a16:creationId xmlns="" xmlns:a16="http://schemas.microsoft.com/office/drawing/2014/main" id="{9E8CED46-26B3-4DB3-BCF7-79E627A7D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015150" y="7265214"/>
              <a:ext cx="976313" cy="960438"/>
            </a:xfrm>
            <a:custGeom>
              <a:avLst/>
              <a:gdLst>
                <a:gd name="T0" fmla="*/ 591 w 1388"/>
                <a:gd name="T1" fmla="*/ 674 h 1365"/>
                <a:gd name="T2" fmla="*/ 797 w 1388"/>
                <a:gd name="T3" fmla="*/ 685 h 1365"/>
                <a:gd name="T4" fmla="*/ 797 w 1388"/>
                <a:gd name="T5" fmla="*/ 625 h 1365"/>
                <a:gd name="T6" fmla="*/ 591 w 1388"/>
                <a:gd name="T7" fmla="*/ 614 h 1365"/>
                <a:gd name="T8" fmla="*/ 803 w 1388"/>
                <a:gd name="T9" fmla="*/ 872 h 1365"/>
                <a:gd name="T10" fmla="*/ 585 w 1388"/>
                <a:gd name="T11" fmla="*/ 858 h 1365"/>
                <a:gd name="T12" fmla="*/ 769 w 1388"/>
                <a:gd name="T13" fmla="*/ 726 h 1365"/>
                <a:gd name="T14" fmla="*/ 622 w 1388"/>
                <a:gd name="T15" fmla="*/ 760 h 1365"/>
                <a:gd name="T16" fmla="*/ 829 w 1388"/>
                <a:gd name="T17" fmla="*/ 439 h 1365"/>
                <a:gd name="T18" fmla="*/ 757 w 1388"/>
                <a:gd name="T19" fmla="*/ 476 h 1365"/>
                <a:gd name="T20" fmla="*/ 777 w 1388"/>
                <a:gd name="T21" fmla="*/ 820 h 1365"/>
                <a:gd name="T22" fmla="*/ 602 w 1388"/>
                <a:gd name="T23" fmla="*/ 797 h 1365"/>
                <a:gd name="T24" fmla="*/ 846 w 1388"/>
                <a:gd name="T25" fmla="*/ 981 h 1365"/>
                <a:gd name="T26" fmla="*/ 554 w 1388"/>
                <a:gd name="T27" fmla="*/ 1004 h 1365"/>
                <a:gd name="T28" fmla="*/ 1024 w 1388"/>
                <a:gd name="T29" fmla="*/ 694 h 1365"/>
                <a:gd name="T30" fmla="*/ 952 w 1388"/>
                <a:gd name="T31" fmla="*/ 731 h 1365"/>
                <a:gd name="T32" fmla="*/ 961 w 1388"/>
                <a:gd name="T33" fmla="*/ 599 h 1365"/>
                <a:gd name="T34" fmla="*/ 903 w 1388"/>
                <a:gd name="T35" fmla="*/ 545 h 1365"/>
                <a:gd name="T36" fmla="*/ 926 w 1388"/>
                <a:gd name="T37" fmla="*/ 588 h 1365"/>
                <a:gd name="T38" fmla="*/ 1316 w 1388"/>
                <a:gd name="T39" fmla="*/ 439 h 1365"/>
                <a:gd name="T40" fmla="*/ 852 w 1388"/>
                <a:gd name="T41" fmla="*/ 72 h 1365"/>
                <a:gd name="T42" fmla="*/ 691 w 1388"/>
                <a:gd name="T43" fmla="*/ 0 h 1365"/>
                <a:gd name="T44" fmla="*/ 674 w 1388"/>
                <a:gd name="T45" fmla="*/ 9 h 1365"/>
                <a:gd name="T46" fmla="*/ 399 w 1388"/>
                <a:gd name="T47" fmla="*/ 321 h 1365"/>
                <a:gd name="T48" fmla="*/ 3 w 1388"/>
                <a:gd name="T49" fmla="*/ 502 h 1365"/>
                <a:gd name="T50" fmla="*/ 135 w 1388"/>
                <a:gd name="T51" fmla="*/ 806 h 1365"/>
                <a:gd name="T52" fmla="*/ 255 w 1388"/>
                <a:gd name="T53" fmla="*/ 1296 h 1365"/>
                <a:gd name="T54" fmla="*/ 436 w 1388"/>
                <a:gd name="T55" fmla="*/ 1351 h 1365"/>
                <a:gd name="T56" fmla="*/ 1027 w 1388"/>
                <a:gd name="T57" fmla="*/ 1325 h 1365"/>
                <a:gd name="T58" fmla="*/ 1121 w 1388"/>
                <a:gd name="T59" fmla="*/ 1317 h 1365"/>
                <a:gd name="T60" fmla="*/ 1130 w 1388"/>
                <a:gd name="T61" fmla="*/ 1308 h 1365"/>
                <a:gd name="T62" fmla="*/ 1207 w 1388"/>
                <a:gd name="T63" fmla="*/ 1164 h 1365"/>
                <a:gd name="T64" fmla="*/ 1365 w 1388"/>
                <a:gd name="T65" fmla="*/ 597 h 1365"/>
                <a:gd name="T66" fmla="*/ 493 w 1388"/>
                <a:gd name="T67" fmla="*/ 252 h 1365"/>
                <a:gd name="T68" fmla="*/ 769 w 1388"/>
                <a:gd name="T69" fmla="*/ 103 h 1365"/>
                <a:gd name="T70" fmla="*/ 694 w 1388"/>
                <a:gd name="T71" fmla="*/ 290 h 1365"/>
                <a:gd name="T72" fmla="*/ 161 w 1388"/>
                <a:gd name="T73" fmla="*/ 757 h 1365"/>
                <a:gd name="T74" fmla="*/ 158 w 1388"/>
                <a:gd name="T75" fmla="*/ 416 h 1365"/>
                <a:gd name="T76" fmla="*/ 270 w 1388"/>
                <a:gd name="T77" fmla="*/ 835 h 1365"/>
                <a:gd name="T78" fmla="*/ 445 w 1388"/>
                <a:gd name="T79" fmla="*/ 1296 h 1365"/>
                <a:gd name="T80" fmla="*/ 247 w 1388"/>
                <a:gd name="T81" fmla="*/ 1018 h 1365"/>
                <a:gd name="T82" fmla="*/ 579 w 1388"/>
                <a:gd name="T83" fmla="*/ 1230 h 1365"/>
                <a:gd name="T84" fmla="*/ 694 w 1388"/>
                <a:gd name="T85" fmla="*/ 1119 h 1365"/>
                <a:gd name="T86" fmla="*/ 1004 w 1388"/>
                <a:gd name="T87" fmla="*/ 1276 h 1365"/>
                <a:gd name="T88" fmla="*/ 1101 w 1388"/>
                <a:gd name="T89" fmla="*/ 889 h 1365"/>
                <a:gd name="T90" fmla="*/ 1313 w 1388"/>
                <a:gd name="T91" fmla="*/ 605 h 1365"/>
                <a:gd name="T92" fmla="*/ 1133 w 1388"/>
                <a:gd name="T93" fmla="*/ 729 h 1365"/>
                <a:gd name="T94" fmla="*/ 1267 w 1388"/>
                <a:gd name="T95" fmla="*/ 465 h 1365"/>
                <a:gd name="T96" fmla="*/ 542 w 1388"/>
                <a:gd name="T97" fmla="*/ 1033 h 1365"/>
                <a:gd name="T98" fmla="*/ 860 w 1388"/>
                <a:gd name="T99" fmla="*/ 1056 h 1365"/>
                <a:gd name="T100" fmla="*/ 820 w 1388"/>
                <a:gd name="T101" fmla="*/ 944 h 1365"/>
                <a:gd name="T102" fmla="*/ 559 w 1388"/>
                <a:gd name="T103" fmla="*/ 921 h 1365"/>
                <a:gd name="T104" fmla="*/ 608 w 1388"/>
                <a:gd name="T105" fmla="*/ 490 h 1365"/>
                <a:gd name="T106" fmla="*/ 620 w 1388"/>
                <a:gd name="T107" fmla="*/ 410 h 1365"/>
                <a:gd name="T108" fmla="*/ 574 w 1388"/>
                <a:gd name="T109" fmla="*/ 502 h 1365"/>
                <a:gd name="T110" fmla="*/ 442 w 1388"/>
                <a:gd name="T111" fmla="*/ 568 h 1365"/>
                <a:gd name="T112" fmla="*/ 522 w 1388"/>
                <a:gd name="T113" fmla="*/ 554 h 1365"/>
                <a:gd name="T114" fmla="*/ 405 w 1388"/>
                <a:gd name="T115" fmla="*/ 694 h 1365"/>
                <a:gd name="T116" fmla="*/ 442 w 1388"/>
                <a:gd name="T117" fmla="*/ 766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8" h="1365">
                  <a:moveTo>
                    <a:pt x="797" y="685"/>
                  </a:moveTo>
                  <a:lnTo>
                    <a:pt x="797" y="674"/>
                  </a:lnTo>
                  <a:cubicBezTo>
                    <a:pt x="797" y="668"/>
                    <a:pt x="794" y="663"/>
                    <a:pt x="789" y="663"/>
                  </a:cubicBezTo>
                  <a:lnTo>
                    <a:pt x="602" y="663"/>
                  </a:lnTo>
                  <a:cubicBezTo>
                    <a:pt x="597" y="663"/>
                    <a:pt x="591" y="668"/>
                    <a:pt x="591" y="674"/>
                  </a:cubicBezTo>
                  <a:lnTo>
                    <a:pt x="591" y="685"/>
                  </a:lnTo>
                  <a:cubicBezTo>
                    <a:pt x="591" y="691"/>
                    <a:pt x="597" y="697"/>
                    <a:pt x="602" y="697"/>
                  </a:cubicBezTo>
                  <a:lnTo>
                    <a:pt x="789" y="697"/>
                  </a:lnTo>
                  <a:cubicBezTo>
                    <a:pt x="794" y="697"/>
                    <a:pt x="797" y="691"/>
                    <a:pt x="797" y="685"/>
                  </a:cubicBezTo>
                  <a:lnTo>
                    <a:pt x="797" y="685"/>
                  </a:lnTo>
                  <a:close/>
                  <a:moveTo>
                    <a:pt x="591" y="614"/>
                  </a:moveTo>
                  <a:lnTo>
                    <a:pt x="591" y="625"/>
                  </a:lnTo>
                  <a:cubicBezTo>
                    <a:pt x="591" y="631"/>
                    <a:pt x="597" y="637"/>
                    <a:pt x="602" y="637"/>
                  </a:cubicBezTo>
                  <a:lnTo>
                    <a:pt x="789" y="637"/>
                  </a:lnTo>
                  <a:cubicBezTo>
                    <a:pt x="794" y="637"/>
                    <a:pt x="797" y="631"/>
                    <a:pt x="797" y="625"/>
                  </a:cubicBezTo>
                  <a:lnTo>
                    <a:pt x="797" y="614"/>
                  </a:lnTo>
                  <a:cubicBezTo>
                    <a:pt x="797" y="608"/>
                    <a:pt x="794" y="602"/>
                    <a:pt x="789" y="602"/>
                  </a:cubicBezTo>
                  <a:lnTo>
                    <a:pt x="602" y="602"/>
                  </a:lnTo>
                  <a:cubicBezTo>
                    <a:pt x="597" y="602"/>
                    <a:pt x="591" y="608"/>
                    <a:pt x="591" y="614"/>
                  </a:cubicBezTo>
                  <a:lnTo>
                    <a:pt x="591" y="614"/>
                  </a:lnTo>
                  <a:close/>
                  <a:moveTo>
                    <a:pt x="585" y="858"/>
                  </a:moveTo>
                  <a:lnTo>
                    <a:pt x="585" y="872"/>
                  </a:lnTo>
                  <a:cubicBezTo>
                    <a:pt x="585" y="878"/>
                    <a:pt x="591" y="881"/>
                    <a:pt x="597" y="881"/>
                  </a:cubicBezTo>
                  <a:lnTo>
                    <a:pt x="792" y="881"/>
                  </a:lnTo>
                  <a:cubicBezTo>
                    <a:pt x="797" y="881"/>
                    <a:pt x="803" y="878"/>
                    <a:pt x="803" y="872"/>
                  </a:cubicBezTo>
                  <a:lnTo>
                    <a:pt x="803" y="858"/>
                  </a:lnTo>
                  <a:cubicBezTo>
                    <a:pt x="803" y="852"/>
                    <a:pt x="797" y="849"/>
                    <a:pt x="792" y="849"/>
                  </a:cubicBezTo>
                  <a:lnTo>
                    <a:pt x="597" y="849"/>
                  </a:lnTo>
                  <a:cubicBezTo>
                    <a:pt x="591" y="849"/>
                    <a:pt x="585" y="852"/>
                    <a:pt x="585" y="858"/>
                  </a:cubicBezTo>
                  <a:lnTo>
                    <a:pt x="585" y="858"/>
                  </a:lnTo>
                  <a:close/>
                  <a:moveTo>
                    <a:pt x="622" y="760"/>
                  </a:moveTo>
                  <a:lnTo>
                    <a:pt x="769" y="760"/>
                  </a:lnTo>
                  <a:cubicBezTo>
                    <a:pt x="774" y="760"/>
                    <a:pt x="780" y="754"/>
                    <a:pt x="780" y="749"/>
                  </a:cubicBezTo>
                  <a:lnTo>
                    <a:pt x="780" y="737"/>
                  </a:lnTo>
                  <a:cubicBezTo>
                    <a:pt x="780" y="731"/>
                    <a:pt x="774" y="726"/>
                    <a:pt x="769" y="726"/>
                  </a:cubicBezTo>
                  <a:lnTo>
                    <a:pt x="622" y="726"/>
                  </a:lnTo>
                  <a:cubicBezTo>
                    <a:pt x="617" y="726"/>
                    <a:pt x="611" y="731"/>
                    <a:pt x="611" y="737"/>
                  </a:cubicBezTo>
                  <a:lnTo>
                    <a:pt x="611" y="749"/>
                  </a:lnTo>
                  <a:cubicBezTo>
                    <a:pt x="611" y="754"/>
                    <a:pt x="617" y="760"/>
                    <a:pt x="622" y="760"/>
                  </a:cubicBezTo>
                  <a:lnTo>
                    <a:pt x="622" y="760"/>
                  </a:lnTo>
                  <a:close/>
                  <a:moveTo>
                    <a:pt x="757" y="511"/>
                  </a:moveTo>
                  <a:lnTo>
                    <a:pt x="786" y="490"/>
                  </a:lnTo>
                  <a:lnTo>
                    <a:pt x="820" y="502"/>
                  </a:lnTo>
                  <a:lnTo>
                    <a:pt x="809" y="468"/>
                  </a:lnTo>
                  <a:lnTo>
                    <a:pt x="829" y="439"/>
                  </a:lnTo>
                  <a:lnTo>
                    <a:pt x="794" y="439"/>
                  </a:lnTo>
                  <a:lnTo>
                    <a:pt x="774" y="410"/>
                  </a:lnTo>
                  <a:lnTo>
                    <a:pt x="763" y="445"/>
                  </a:lnTo>
                  <a:lnTo>
                    <a:pt x="728" y="453"/>
                  </a:lnTo>
                  <a:lnTo>
                    <a:pt x="757" y="476"/>
                  </a:lnTo>
                  <a:lnTo>
                    <a:pt x="757" y="511"/>
                  </a:lnTo>
                  <a:close/>
                  <a:moveTo>
                    <a:pt x="602" y="797"/>
                  </a:moveTo>
                  <a:lnTo>
                    <a:pt x="602" y="809"/>
                  </a:lnTo>
                  <a:cubicBezTo>
                    <a:pt x="602" y="815"/>
                    <a:pt x="605" y="820"/>
                    <a:pt x="611" y="820"/>
                  </a:cubicBezTo>
                  <a:lnTo>
                    <a:pt x="777" y="820"/>
                  </a:lnTo>
                  <a:cubicBezTo>
                    <a:pt x="783" y="820"/>
                    <a:pt x="789" y="815"/>
                    <a:pt x="789" y="809"/>
                  </a:cubicBezTo>
                  <a:lnTo>
                    <a:pt x="789" y="797"/>
                  </a:lnTo>
                  <a:cubicBezTo>
                    <a:pt x="789" y="792"/>
                    <a:pt x="783" y="786"/>
                    <a:pt x="777" y="786"/>
                  </a:cubicBezTo>
                  <a:lnTo>
                    <a:pt x="611" y="786"/>
                  </a:lnTo>
                  <a:cubicBezTo>
                    <a:pt x="605" y="786"/>
                    <a:pt x="602" y="792"/>
                    <a:pt x="602" y="797"/>
                  </a:cubicBezTo>
                  <a:lnTo>
                    <a:pt x="602" y="797"/>
                  </a:lnTo>
                  <a:close/>
                  <a:moveTo>
                    <a:pt x="554" y="1004"/>
                  </a:moveTo>
                  <a:lnTo>
                    <a:pt x="837" y="1004"/>
                  </a:lnTo>
                  <a:cubicBezTo>
                    <a:pt x="843" y="1004"/>
                    <a:pt x="846" y="1001"/>
                    <a:pt x="846" y="992"/>
                  </a:cubicBezTo>
                  <a:lnTo>
                    <a:pt x="846" y="981"/>
                  </a:lnTo>
                  <a:cubicBezTo>
                    <a:pt x="846" y="975"/>
                    <a:pt x="843" y="969"/>
                    <a:pt x="837" y="969"/>
                  </a:cubicBezTo>
                  <a:lnTo>
                    <a:pt x="554" y="969"/>
                  </a:lnTo>
                  <a:cubicBezTo>
                    <a:pt x="548" y="969"/>
                    <a:pt x="542" y="975"/>
                    <a:pt x="542" y="981"/>
                  </a:cubicBezTo>
                  <a:lnTo>
                    <a:pt x="542" y="992"/>
                  </a:lnTo>
                  <a:cubicBezTo>
                    <a:pt x="542" y="1001"/>
                    <a:pt x="548" y="1004"/>
                    <a:pt x="554" y="1004"/>
                  </a:cubicBezTo>
                  <a:lnTo>
                    <a:pt x="554" y="1004"/>
                  </a:lnTo>
                  <a:close/>
                  <a:moveTo>
                    <a:pt x="981" y="746"/>
                  </a:moveTo>
                  <a:lnTo>
                    <a:pt x="1012" y="757"/>
                  </a:lnTo>
                  <a:lnTo>
                    <a:pt x="1004" y="723"/>
                  </a:lnTo>
                  <a:lnTo>
                    <a:pt x="1024" y="694"/>
                  </a:lnTo>
                  <a:lnTo>
                    <a:pt x="989" y="694"/>
                  </a:lnTo>
                  <a:lnTo>
                    <a:pt x="969" y="665"/>
                  </a:lnTo>
                  <a:lnTo>
                    <a:pt x="958" y="700"/>
                  </a:lnTo>
                  <a:lnTo>
                    <a:pt x="923" y="708"/>
                  </a:lnTo>
                  <a:lnTo>
                    <a:pt x="952" y="731"/>
                  </a:lnTo>
                  <a:lnTo>
                    <a:pt x="952" y="766"/>
                  </a:lnTo>
                  <a:lnTo>
                    <a:pt x="981" y="746"/>
                  </a:lnTo>
                  <a:lnTo>
                    <a:pt x="981" y="746"/>
                  </a:lnTo>
                  <a:close/>
                  <a:moveTo>
                    <a:pt x="926" y="588"/>
                  </a:moveTo>
                  <a:lnTo>
                    <a:pt x="961" y="599"/>
                  </a:lnTo>
                  <a:lnTo>
                    <a:pt x="949" y="568"/>
                  </a:lnTo>
                  <a:lnTo>
                    <a:pt x="969" y="539"/>
                  </a:lnTo>
                  <a:lnTo>
                    <a:pt x="935" y="539"/>
                  </a:lnTo>
                  <a:lnTo>
                    <a:pt x="915" y="511"/>
                  </a:lnTo>
                  <a:lnTo>
                    <a:pt x="903" y="545"/>
                  </a:lnTo>
                  <a:lnTo>
                    <a:pt x="869" y="554"/>
                  </a:lnTo>
                  <a:lnTo>
                    <a:pt x="898" y="574"/>
                  </a:lnTo>
                  <a:lnTo>
                    <a:pt x="898" y="611"/>
                  </a:lnTo>
                  <a:lnTo>
                    <a:pt x="926" y="588"/>
                  </a:lnTo>
                  <a:lnTo>
                    <a:pt x="926" y="588"/>
                  </a:lnTo>
                  <a:close/>
                  <a:moveTo>
                    <a:pt x="1388" y="508"/>
                  </a:moveTo>
                  <a:lnTo>
                    <a:pt x="1388" y="505"/>
                  </a:lnTo>
                  <a:cubicBezTo>
                    <a:pt x="1385" y="499"/>
                    <a:pt x="1382" y="493"/>
                    <a:pt x="1376" y="488"/>
                  </a:cubicBezTo>
                  <a:lnTo>
                    <a:pt x="1371" y="485"/>
                  </a:lnTo>
                  <a:cubicBezTo>
                    <a:pt x="1331" y="470"/>
                    <a:pt x="1325" y="459"/>
                    <a:pt x="1316" y="439"/>
                  </a:cubicBezTo>
                  <a:cubicBezTo>
                    <a:pt x="1308" y="424"/>
                    <a:pt x="1296" y="402"/>
                    <a:pt x="1270" y="376"/>
                  </a:cubicBezTo>
                  <a:cubicBezTo>
                    <a:pt x="1207" y="313"/>
                    <a:pt x="1133" y="327"/>
                    <a:pt x="1104" y="336"/>
                  </a:cubicBezTo>
                  <a:cubicBezTo>
                    <a:pt x="1061" y="313"/>
                    <a:pt x="1021" y="313"/>
                    <a:pt x="989" y="321"/>
                  </a:cubicBezTo>
                  <a:cubicBezTo>
                    <a:pt x="989" y="290"/>
                    <a:pt x="978" y="252"/>
                    <a:pt x="941" y="221"/>
                  </a:cubicBezTo>
                  <a:cubicBezTo>
                    <a:pt x="941" y="186"/>
                    <a:pt x="929" y="112"/>
                    <a:pt x="852" y="72"/>
                  </a:cubicBezTo>
                  <a:cubicBezTo>
                    <a:pt x="817" y="54"/>
                    <a:pt x="794" y="52"/>
                    <a:pt x="777" y="49"/>
                  </a:cubicBezTo>
                  <a:cubicBezTo>
                    <a:pt x="754" y="46"/>
                    <a:pt x="743" y="46"/>
                    <a:pt x="717" y="11"/>
                  </a:cubicBezTo>
                  <a:lnTo>
                    <a:pt x="711" y="6"/>
                  </a:lnTo>
                  <a:cubicBezTo>
                    <a:pt x="708" y="3"/>
                    <a:pt x="703" y="3"/>
                    <a:pt x="700" y="0"/>
                  </a:cubicBezTo>
                  <a:lnTo>
                    <a:pt x="691" y="0"/>
                  </a:lnTo>
                  <a:lnTo>
                    <a:pt x="685" y="3"/>
                  </a:lnTo>
                  <a:lnTo>
                    <a:pt x="683" y="3"/>
                  </a:lnTo>
                  <a:lnTo>
                    <a:pt x="680" y="6"/>
                  </a:lnTo>
                  <a:lnTo>
                    <a:pt x="677" y="6"/>
                  </a:lnTo>
                  <a:lnTo>
                    <a:pt x="674" y="9"/>
                  </a:lnTo>
                  <a:lnTo>
                    <a:pt x="674" y="11"/>
                  </a:lnTo>
                  <a:cubicBezTo>
                    <a:pt x="645" y="46"/>
                    <a:pt x="634" y="46"/>
                    <a:pt x="614" y="49"/>
                  </a:cubicBezTo>
                  <a:cubicBezTo>
                    <a:pt x="594" y="52"/>
                    <a:pt x="571" y="54"/>
                    <a:pt x="536" y="72"/>
                  </a:cubicBezTo>
                  <a:cubicBezTo>
                    <a:pt x="459" y="112"/>
                    <a:pt x="450" y="186"/>
                    <a:pt x="448" y="221"/>
                  </a:cubicBezTo>
                  <a:cubicBezTo>
                    <a:pt x="413" y="252"/>
                    <a:pt x="399" y="290"/>
                    <a:pt x="399" y="321"/>
                  </a:cubicBezTo>
                  <a:cubicBezTo>
                    <a:pt x="367" y="313"/>
                    <a:pt x="330" y="313"/>
                    <a:pt x="287" y="336"/>
                  </a:cubicBezTo>
                  <a:cubicBezTo>
                    <a:pt x="255" y="327"/>
                    <a:pt x="184" y="315"/>
                    <a:pt x="121" y="376"/>
                  </a:cubicBezTo>
                  <a:cubicBezTo>
                    <a:pt x="95" y="404"/>
                    <a:pt x="83" y="424"/>
                    <a:pt x="75" y="442"/>
                  </a:cubicBezTo>
                  <a:cubicBezTo>
                    <a:pt x="66" y="462"/>
                    <a:pt x="61" y="470"/>
                    <a:pt x="20" y="488"/>
                  </a:cubicBezTo>
                  <a:cubicBezTo>
                    <a:pt x="12" y="490"/>
                    <a:pt x="6" y="493"/>
                    <a:pt x="3" y="502"/>
                  </a:cubicBezTo>
                  <a:lnTo>
                    <a:pt x="3" y="511"/>
                  </a:lnTo>
                  <a:cubicBezTo>
                    <a:pt x="0" y="516"/>
                    <a:pt x="3" y="522"/>
                    <a:pt x="6" y="528"/>
                  </a:cubicBezTo>
                  <a:cubicBezTo>
                    <a:pt x="29" y="565"/>
                    <a:pt x="29" y="574"/>
                    <a:pt x="23" y="597"/>
                  </a:cubicBezTo>
                  <a:cubicBezTo>
                    <a:pt x="20" y="614"/>
                    <a:pt x="18" y="637"/>
                    <a:pt x="23" y="674"/>
                  </a:cubicBezTo>
                  <a:cubicBezTo>
                    <a:pt x="38" y="763"/>
                    <a:pt x="106" y="795"/>
                    <a:pt x="135" y="806"/>
                  </a:cubicBezTo>
                  <a:cubicBezTo>
                    <a:pt x="155" y="849"/>
                    <a:pt x="187" y="872"/>
                    <a:pt x="218" y="883"/>
                  </a:cubicBezTo>
                  <a:cubicBezTo>
                    <a:pt x="198" y="909"/>
                    <a:pt x="187" y="947"/>
                    <a:pt x="195" y="995"/>
                  </a:cubicBezTo>
                  <a:cubicBezTo>
                    <a:pt x="178" y="1021"/>
                    <a:pt x="144" y="1087"/>
                    <a:pt x="184" y="1167"/>
                  </a:cubicBezTo>
                  <a:cubicBezTo>
                    <a:pt x="201" y="1199"/>
                    <a:pt x="218" y="1216"/>
                    <a:pt x="230" y="1230"/>
                  </a:cubicBezTo>
                  <a:cubicBezTo>
                    <a:pt x="247" y="1245"/>
                    <a:pt x="253" y="1253"/>
                    <a:pt x="255" y="1296"/>
                  </a:cubicBezTo>
                  <a:cubicBezTo>
                    <a:pt x="255" y="1299"/>
                    <a:pt x="258" y="1305"/>
                    <a:pt x="258" y="1308"/>
                  </a:cubicBezTo>
                  <a:lnTo>
                    <a:pt x="261" y="1311"/>
                  </a:lnTo>
                  <a:cubicBezTo>
                    <a:pt x="267" y="1319"/>
                    <a:pt x="278" y="1325"/>
                    <a:pt x="290" y="1322"/>
                  </a:cubicBezTo>
                  <a:cubicBezTo>
                    <a:pt x="333" y="1311"/>
                    <a:pt x="341" y="1317"/>
                    <a:pt x="362" y="1325"/>
                  </a:cubicBezTo>
                  <a:cubicBezTo>
                    <a:pt x="379" y="1334"/>
                    <a:pt x="399" y="1345"/>
                    <a:pt x="436" y="1351"/>
                  </a:cubicBezTo>
                  <a:cubicBezTo>
                    <a:pt x="525" y="1365"/>
                    <a:pt x="577" y="1311"/>
                    <a:pt x="597" y="1285"/>
                  </a:cubicBezTo>
                  <a:cubicBezTo>
                    <a:pt x="645" y="1279"/>
                    <a:pt x="677" y="1256"/>
                    <a:pt x="697" y="1228"/>
                  </a:cubicBezTo>
                  <a:cubicBezTo>
                    <a:pt x="714" y="1256"/>
                    <a:pt x="746" y="1279"/>
                    <a:pt x="794" y="1282"/>
                  </a:cubicBezTo>
                  <a:cubicBezTo>
                    <a:pt x="815" y="1308"/>
                    <a:pt x="866" y="1362"/>
                    <a:pt x="955" y="1351"/>
                  </a:cubicBezTo>
                  <a:cubicBezTo>
                    <a:pt x="992" y="1345"/>
                    <a:pt x="1012" y="1334"/>
                    <a:pt x="1027" y="1325"/>
                  </a:cubicBezTo>
                  <a:cubicBezTo>
                    <a:pt x="1047" y="1314"/>
                    <a:pt x="1058" y="1308"/>
                    <a:pt x="1098" y="1319"/>
                  </a:cubicBezTo>
                  <a:cubicBezTo>
                    <a:pt x="1101" y="1319"/>
                    <a:pt x="1104" y="1322"/>
                    <a:pt x="1107" y="1322"/>
                  </a:cubicBezTo>
                  <a:cubicBezTo>
                    <a:pt x="1110" y="1322"/>
                    <a:pt x="1113" y="1319"/>
                    <a:pt x="1116" y="1319"/>
                  </a:cubicBezTo>
                  <a:lnTo>
                    <a:pt x="1121" y="1319"/>
                  </a:lnTo>
                  <a:lnTo>
                    <a:pt x="1121" y="1317"/>
                  </a:lnTo>
                  <a:lnTo>
                    <a:pt x="1124" y="1317"/>
                  </a:lnTo>
                  <a:lnTo>
                    <a:pt x="1124" y="1314"/>
                  </a:lnTo>
                  <a:lnTo>
                    <a:pt x="1127" y="1314"/>
                  </a:lnTo>
                  <a:lnTo>
                    <a:pt x="1130" y="1311"/>
                  </a:lnTo>
                  <a:lnTo>
                    <a:pt x="1130" y="1308"/>
                  </a:lnTo>
                  <a:lnTo>
                    <a:pt x="1133" y="1305"/>
                  </a:lnTo>
                  <a:lnTo>
                    <a:pt x="1133" y="1302"/>
                  </a:lnTo>
                  <a:lnTo>
                    <a:pt x="1136" y="1296"/>
                  </a:lnTo>
                  <a:cubicBezTo>
                    <a:pt x="1136" y="1251"/>
                    <a:pt x="1144" y="1245"/>
                    <a:pt x="1161" y="1228"/>
                  </a:cubicBezTo>
                  <a:cubicBezTo>
                    <a:pt x="1173" y="1216"/>
                    <a:pt x="1190" y="1199"/>
                    <a:pt x="1207" y="1164"/>
                  </a:cubicBezTo>
                  <a:cubicBezTo>
                    <a:pt x="1247" y="1087"/>
                    <a:pt x="1213" y="1021"/>
                    <a:pt x="1193" y="992"/>
                  </a:cubicBezTo>
                  <a:cubicBezTo>
                    <a:pt x="1204" y="947"/>
                    <a:pt x="1193" y="909"/>
                    <a:pt x="1173" y="883"/>
                  </a:cubicBezTo>
                  <a:cubicBezTo>
                    <a:pt x="1204" y="872"/>
                    <a:pt x="1236" y="849"/>
                    <a:pt x="1256" y="806"/>
                  </a:cubicBezTo>
                  <a:cubicBezTo>
                    <a:pt x="1285" y="795"/>
                    <a:pt x="1353" y="760"/>
                    <a:pt x="1368" y="674"/>
                  </a:cubicBezTo>
                  <a:cubicBezTo>
                    <a:pt x="1374" y="637"/>
                    <a:pt x="1368" y="614"/>
                    <a:pt x="1365" y="597"/>
                  </a:cubicBezTo>
                  <a:cubicBezTo>
                    <a:pt x="1362" y="574"/>
                    <a:pt x="1359" y="562"/>
                    <a:pt x="1385" y="528"/>
                  </a:cubicBezTo>
                  <a:lnTo>
                    <a:pt x="1388" y="522"/>
                  </a:lnTo>
                  <a:lnTo>
                    <a:pt x="1388" y="511"/>
                  </a:lnTo>
                  <a:lnTo>
                    <a:pt x="1388" y="508"/>
                  </a:lnTo>
                  <a:close/>
                  <a:moveTo>
                    <a:pt x="493" y="252"/>
                  </a:moveTo>
                  <a:cubicBezTo>
                    <a:pt x="499" y="247"/>
                    <a:pt x="505" y="238"/>
                    <a:pt x="502" y="229"/>
                  </a:cubicBezTo>
                  <a:cubicBezTo>
                    <a:pt x="502" y="227"/>
                    <a:pt x="496" y="155"/>
                    <a:pt x="562" y="120"/>
                  </a:cubicBezTo>
                  <a:cubicBezTo>
                    <a:pt x="588" y="109"/>
                    <a:pt x="605" y="106"/>
                    <a:pt x="620" y="103"/>
                  </a:cubicBezTo>
                  <a:cubicBezTo>
                    <a:pt x="648" y="100"/>
                    <a:pt x="668" y="95"/>
                    <a:pt x="694" y="69"/>
                  </a:cubicBezTo>
                  <a:cubicBezTo>
                    <a:pt x="723" y="95"/>
                    <a:pt x="743" y="100"/>
                    <a:pt x="769" y="103"/>
                  </a:cubicBezTo>
                  <a:cubicBezTo>
                    <a:pt x="786" y="106"/>
                    <a:pt x="800" y="109"/>
                    <a:pt x="826" y="120"/>
                  </a:cubicBezTo>
                  <a:cubicBezTo>
                    <a:pt x="892" y="155"/>
                    <a:pt x="886" y="227"/>
                    <a:pt x="886" y="229"/>
                  </a:cubicBezTo>
                  <a:cubicBezTo>
                    <a:pt x="886" y="238"/>
                    <a:pt x="889" y="247"/>
                    <a:pt x="898" y="252"/>
                  </a:cubicBezTo>
                  <a:cubicBezTo>
                    <a:pt x="946" y="293"/>
                    <a:pt x="938" y="338"/>
                    <a:pt x="926" y="359"/>
                  </a:cubicBezTo>
                  <a:cubicBezTo>
                    <a:pt x="860" y="315"/>
                    <a:pt x="780" y="290"/>
                    <a:pt x="694" y="290"/>
                  </a:cubicBezTo>
                  <a:cubicBezTo>
                    <a:pt x="608" y="290"/>
                    <a:pt x="528" y="315"/>
                    <a:pt x="462" y="359"/>
                  </a:cubicBezTo>
                  <a:cubicBezTo>
                    <a:pt x="453" y="336"/>
                    <a:pt x="445" y="293"/>
                    <a:pt x="493" y="252"/>
                  </a:cubicBezTo>
                  <a:lnTo>
                    <a:pt x="493" y="252"/>
                  </a:lnTo>
                  <a:close/>
                  <a:moveTo>
                    <a:pt x="181" y="774"/>
                  </a:moveTo>
                  <a:cubicBezTo>
                    <a:pt x="178" y="766"/>
                    <a:pt x="169" y="757"/>
                    <a:pt x="161" y="757"/>
                  </a:cubicBezTo>
                  <a:cubicBezTo>
                    <a:pt x="158" y="757"/>
                    <a:pt x="89" y="740"/>
                    <a:pt x="78" y="665"/>
                  </a:cubicBezTo>
                  <a:cubicBezTo>
                    <a:pt x="72" y="640"/>
                    <a:pt x="75" y="622"/>
                    <a:pt x="78" y="605"/>
                  </a:cubicBezTo>
                  <a:cubicBezTo>
                    <a:pt x="83" y="579"/>
                    <a:pt x="83" y="559"/>
                    <a:pt x="69" y="525"/>
                  </a:cubicBezTo>
                  <a:cubicBezTo>
                    <a:pt x="101" y="508"/>
                    <a:pt x="112" y="488"/>
                    <a:pt x="124" y="465"/>
                  </a:cubicBezTo>
                  <a:cubicBezTo>
                    <a:pt x="132" y="450"/>
                    <a:pt x="138" y="436"/>
                    <a:pt x="158" y="416"/>
                  </a:cubicBezTo>
                  <a:cubicBezTo>
                    <a:pt x="210" y="364"/>
                    <a:pt x="278" y="390"/>
                    <a:pt x="281" y="393"/>
                  </a:cubicBezTo>
                  <a:cubicBezTo>
                    <a:pt x="287" y="396"/>
                    <a:pt x="298" y="396"/>
                    <a:pt x="307" y="390"/>
                  </a:cubicBezTo>
                  <a:cubicBezTo>
                    <a:pt x="359" y="356"/>
                    <a:pt x="396" y="376"/>
                    <a:pt x="413" y="393"/>
                  </a:cubicBezTo>
                  <a:cubicBezTo>
                    <a:pt x="319" y="473"/>
                    <a:pt x="255" y="594"/>
                    <a:pt x="255" y="729"/>
                  </a:cubicBezTo>
                  <a:cubicBezTo>
                    <a:pt x="255" y="766"/>
                    <a:pt x="261" y="800"/>
                    <a:pt x="270" y="835"/>
                  </a:cubicBezTo>
                  <a:cubicBezTo>
                    <a:pt x="244" y="838"/>
                    <a:pt x="201" y="832"/>
                    <a:pt x="181" y="774"/>
                  </a:cubicBezTo>
                  <a:lnTo>
                    <a:pt x="181" y="774"/>
                  </a:lnTo>
                  <a:close/>
                  <a:moveTo>
                    <a:pt x="579" y="1230"/>
                  </a:moveTo>
                  <a:cubicBezTo>
                    <a:pt x="571" y="1230"/>
                    <a:pt x="562" y="1236"/>
                    <a:pt x="556" y="1245"/>
                  </a:cubicBezTo>
                  <a:cubicBezTo>
                    <a:pt x="556" y="1248"/>
                    <a:pt x="516" y="1308"/>
                    <a:pt x="445" y="1296"/>
                  </a:cubicBezTo>
                  <a:cubicBezTo>
                    <a:pt x="416" y="1294"/>
                    <a:pt x="402" y="1285"/>
                    <a:pt x="387" y="1276"/>
                  </a:cubicBezTo>
                  <a:cubicBezTo>
                    <a:pt x="364" y="1265"/>
                    <a:pt x="344" y="1256"/>
                    <a:pt x="307" y="1262"/>
                  </a:cubicBezTo>
                  <a:cubicBezTo>
                    <a:pt x="301" y="1225"/>
                    <a:pt x="287" y="1208"/>
                    <a:pt x="267" y="1190"/>
                  </a:cubicBezTo>
                  <a:cubicBezTo>
                    <a:pt x="255" y="1179"/>
                    <a:pt x="244" y="1167"/>
                    <a:pt x="233" y="1142"/>
                  </a:cubicBezTo>
                  <a:cubicBezTo>
                    <a:pt x="198" y="1076"/>
                    <a:pt x="244" y="1021"/>
                    <a:pt x="247" y="1018"/>
                  </a:cubicBezTo>
                  <a:cubicBezTo>
                    <a:pt x="253" y="1013"/>
                    <a:pt x="255" y="1004"/>
                    <a:pt x="253" y="995"/>
                  </a:cubicBezTo>
                  <a:cubicBezTo>
                    <a:pt x="235" y="935"/>
                    <a:pt x="267" y="906"/>
                    <a:pt x="287" y="892"/>
                  </a:cubicBezTo>
                  <a:cubicBezTo>
                    <a:pt x="347" y="1044"/>
                    <a:pt x="493" y="1156"/>
                    <a:pt x="665" y="1167"/>
                  </a:cubicBezTo>
                  <a:cubicBezTo>
                    <a:pt x="660" y="1190"/>
                    <a:pt x="640" y="1228"/>
                    <a:pt x="579" y="1230"/>
                  </a:cubicBezTo>
                  <a:lnTo>
                    <a:pt x="579" y="1230"/>
                  </a:lnTo>
                  <a:close/>
                  <a:moveTo>
                    <a:pt x="694" y="1119"/>
                  </a:moveTo>
                  <a:cubicBezTo>
                    <a:pt x="479" y="1119"/>
                    <a:pt x="304" y="944"/>
                    <a:pt x="304" y="729"/>
                  </a:cubicBezTo>
                  <a:cubicBezTo>
                    <a:pt x="304" y="516"/>
                    <a:pt x="479" y="341"/>
                    <a:pt x="694" y="341"/>
                  </a:cubicBezTo>
                  <a:cubicBezTo>
                    <a:pt x="909" y="341"/>
                    <a:pt x="1081" y="516"/>
                    <a:pt x="1081" y="729"/>
                  </a:cubicBezTo>
                  <a:cubicBezTo>
                    <a:pt x="1081" y="944"/>
                    <a:pt x="909" y="1119"/>
                    <a:pt x="694" y="1119"/>
                  </a:cubicBezTo>
                  <a:lnTo>
                    <a:pt x="694" y="1119"/>
                  </a:lnTo>
                  <a:close/>
                  <a:moveTo>
                    <a:pt x="1159" y="1142"/>
                  </a:moveTo>
                  <a:cubicBezTo>
                    <a:pt x="1147" y="1164"/>
                    <a:pt x="1136" y="1176"/>
                    <a:pt x="1124" y="1187"/>
                  </a:cubicBezTo>
                  <a:cubicBezTo>
                    <a:pt x="1104" y="1208"/>
                    <a:pt x="1090" y="1225"/>
                    <a:pt x="1084" y="1262"/>
                  </a:cubicBezTo>
                  <a:cubicBezTo>
                    <a:pt x="1047" y="1256"/>
                    <a:pt x="1027" y="1265"/>
                    <a:pt x="1004" y="1276"/>
                  </a:cubicBezTo>
                  <a:cubicBezTo>
                    <a:pt x="989" y="1285"/>
                    <a:pt x="975" y="1291"/>
                    <a:pt x="946" y="1296"/>
                  </a:cubicBezTo>
                  <a:cubicBezTo>
                    <a:pt x="872" y="1308"/>
                    <a:pt x="835" y="1245"/>
                    <a:pt x="835" y="1245"/>
                  </a:cubicBezTo>
                  <a:cubicBezTo>
                    <a:pt x="829" y="1236"/>
                    <a:pt x="820" y="1230"/>
                    <a:pt x="812" y="1230"/>
                  </a:cubicBezTo>
                  <a:cubicBezTo>
                    <a:pt x="751" y="1228"/>
                    <a:pt x="731" y="1190"/>
                    <a:pt x="726" y="1167"/>
                  </a:cubicBezTo>
                  <a:cubicBezTo>
                    <a:pt x="898" y="1153"/>
                    <a:pt x="1041" y="1044"/>
                    <a:pt x="1101" y="889"/>
                  </a:cubicBezTo>
                  <a:cubicBezTo>
                    <a:pt x="1121" y="904"/>
                    <a:pt x="1156" y="932"/>
                    <a:pt x="1138" y="992"/>
                  </a:cubicBezTo>
                  <a:cubicBezTo>
                    <a:pt x="1136" y="1001"/>
                    <a:pt x="1138" y="1013"/>
                    <a:pt x="1144" y="1018"/>
                  </a:cubicBezTo>
                  <a:cubicBezTo>
                    <a:pt x="1147" y="1021"/>
                    <a:pt x="1193" y="1076"/>
                    <a:pt x="1159" y="1142"/>
                  </a:cubicBezTo>
                  <a:lnTo>
                    <a:pt x="1159" y="1142"/>
                  </a:lnTo>
                  <a:close/>
                  <a:moveTo>
                    <a:pt x="1313" y="605"/>
                  </a:moveTo>
                  <a:cubicBezTo>
                    <a:pt x="1316" y="622"/>
                    <a:pt x="1319" y="637"/>
                    <a:pt x="1313" y="665"/>
                  </a:cubicBezTo>
                  <a:cubicBezTo>
                    <a:pt x="1302" y="737"/>
                    <a:pt x="1233" y="754"/>
                    <a:pt x="1230" y="754"/>
                  </a:cubicBezTo>
                  <a:cubicBezTo>
                    <a:pt x="1219" y="757"/>
                    <a:pt x="1213" y="763"/>
                    <a:pt x="1210" y="772"/>
                  </a:cubicBezTo>
                  <a:cubicBezTo>
                    <a:pt x="1187" y="832"/>
                    <a:pt x="1144" y="838"/>
                    <a:pt x="1118" y="835"/>
                  </a:cubicBezTo>
                  <a:cubicBezTo>
                    <a:pt x="1127" y="800"/>
                    <a:pt x="1133" y="766"/>
                    <a:pt x="1133" y="729"/>
                  </a:cubicBezTo>
                  <a:cubicBezTo>
                    <a:pt x="1133" y="594"/>
                    <a:pt x="1070" y="473"/>
                    <a:pt x="975" y="393"/>
                  </a:cubicBezTo>
                  <a:cubicBezTo>
                    <a:pt x="992" y="376"/>
                    <a:pt x="1032" y="353"/>
                    <a:pt x="1084" y="387"/>
                  </a:cubicBezTo>
                  <a:cubicBezTo>
                    <a:pt x="1093" y="393"/>
                    <a:pt x="1101" y="396"/>
                    <a:pt x="1110" y="390"/>
                  </a:cubicBezTo>
                  <a:cubicBezTo>
                    <a:pt x="1113" y="390"/>
                    <a:pt x="1179" y="361"/>
                    <a:pt x="1230" y="413"/>
                  </a:cubicBezTo>
                  <a:cubicBezTo>
                    <a:pt x="1253" y="433"/>
                    <a:pt x="1259" y="450"/>
                    <a:pt x="1267" y="465"/>
                  </a:cubicBezTo>
                  <a:cubicBezTo>
                    <a:pt x="1279" y="488"/>
                    <a:pt x="1290" y="505"/>
                    <a:pt x="1322" y="525"/>
                  </a:cubicBezTo>
                  <a:cubicBezTo>
                    <a:pt x="1305" y="556"/>
                    <a:pt x="1308" y="579"/>
                    <a:pt x="1313" y="605"/>
                  </a:cubicBezTo>
                  <a:lnTo>
                    <a:pt x="1313" y="605"/>
                  </a:lnTo>
                  <a:close/>
                  <a:moveTo>
                    <a:pt x="849" y="1033"/>
                  </a:moveTo>
                  <a:lnTo>
                    <a:pt x="542" y="1033"/>
                  </a:lnTo>
                  <a:cubicBezTo>
                    <a:pt x="536" y="1033"/>
                    <a:pt x="531" y="1038"/>
                    <a:pt x="531" y="1044"/>
                  </a:cubicBezTo>
                  <a:lnTo>
                    <a:pt x="531" y="1056"/>
                  </a:lnTo>
                  <a:cubicBezTo>
                    <a:pt x="531" y="1061"/>
                    <a:pt x="536" y="1067"/>
                    <a:pt x="542" y="1067"/>
                  </a:cubicBezTo>
                  <a:lnTo>
                    <a:pt x="849" y="1067"/>
                  </a:lnTo>
                  <a:cubicBezTo>
                    <a:pt x="855" y="1067"/>
                    <a:pt x="860" y="1061"/>
                    <a:pt x="860" y="1056"/>
                  </a:cubicBezTo>
                  <a:lnTo>
                    <a:pt x="860" y="1044"/>
                  </a:lnTo>
                  <a:cubicBezTo>
                    <a:pt x="860" y="1038"/>
                    <a:pt x="855" y="1033"/>
                    <a:pt x="849" y="1033"/>
                  </a:cubicBezTo>
                  <a:lnTo>
                    <a:pt x="849" y="1033"/>
                  </a:lnTo>
                  <a:close/>
                  <a:moveTo>
                    <a:pt x="571" y="944"/>
                  </a:moveTo>
                  <a:lnTo>
                    <a:pt x="820" y="944"/>
                  </a:lnTo>
                  <a:cubicBezTo>
                    <a:pt x="826" y="944"/>
                    <a:pt x="829" y="938"/>
                    <a:pt x="829" y="932"/>
                  </a:cubicBezTo>
                  <a:lnTo>
                    <a:pt x="829" y="921"/>
                  </a:lnTo>
                  <a:cubicBezTo>
                    <a:pt x="829" y="915"/>
                    <a:pt x="826" y="909"/>
                    <a:pt x="820" y="909"/>
                  </a:cubicBezTo>
                  <a:lnTo>
                    <a:pt x="571" y="909"/>
                  </a:lnTo>
                  <a:cubicBezTo>
                    <a:pt x="565" y="909"/>
                    <a:pt x="559" y="915"/>
                    <a:pt x="559" y="921"/>
                  </a:cubicBezTo>
                  <a:lnTo>
                    <a:pt x="559" y="932"/>
                  </a:lnTo>
                  <a:cubicBezTo>
                    <a:pt x="559" y="938"/>
                    <a:pt x="565" y="944"/>
                    <a:pt x="571" y="944"/>
                  </a:cubicBezTo>
                  <a:lnTo>
                    <a:pt x="571" y="944"/>
                  </a:lnTo>
                  <a:close/>
                  <a:moveTo>
                    <a:pt x="574" y="502"/>
                  </a:moveTo>
                  <a:lnTo>
                    <a:pt x="608" y="490"/>
                  </a:lnTo>
                  <a:lnTo>
                    <a:pt x="637" y="511"/>
                  </a:lnTo>
                  <a:lnTo>
                    <a:pt x="637" y="476"/>
                  </a:lnTo>
                  <a:lnTo>
                    <a:pt x="665" y="453"/>
                  </a:lnTo>
                  <a:lnTo>
                    <a:pt x="631" y="445"/>
                  </a:lnTo>
                  <a:lnTo>
                    <a:pt x="620" y="410"/>
                  </a:lnTo>
                  <a:lnTo>
                    <a:pt x="599" y="439"/>
                  </a:lnTo>
                  <a:lnTo>
                    <a:pt x="562" y="439"/>
                  </a:lnTo>
                  <a:lnTo>
                    <a:pt x="585" y="468"/>
                  </a:lnTo>
                  <a:lnTo>
                    <a:pt x="574" y="502"/>
                  </a:lnTo>
                  <a:lnTo>
                    <a:pt x="574" y="502"/>
                  </a:lnTo>
                  <a:close/>
                  <a:moveTo>
                    <a:pt x="488" y="545"/>
                  </a:moveTo>
                  <a:lnTo>
                    <a:pt x="476" y="511"/>
                  </a:lnTo>
                  <a:lnTo>
                    <a:pt x="456" y="539"/>
                  </a:lnTo>
                  <a:lnTo>
                    <a:pt x="422" y="539"/>
                  </a:lnTo>
                  <a:lnTo>
                    <a:pt x="442" y="568"/>
                  </a:lnTo>
                  <a:lnTo>
                    <a:pt x="433" y="599"/>
                  </a:lnTo>
                  <a:lnTo>
                    <a:pt x="465" y="588"/>
                  </a:lnTo>
                  <a:lnTo>
                    <a:pt x="493" y="611"/>
                  </a:lnTo>
                  <a:lnTo>
                    <a:pt x="493" y="574"/>
                  </a:lnTo>
                  <a:lnTo>
                    <a:pt x="522" y="554"/>
                  </a:lnTo>
                  <a:lnTo>
                    <a:pt x="488" y="545"/>
                  </a:lnTo>
                  <a:lnTo>
                    <a:pt x="488" y="545"/>
                  </a:lnTo>
                  <a:close/>
                  <a:moveTo>
                    <a:pt x="436" y="700"/>
                  </a:moveTo>
                  <a:lnTo>
                    <a:pt x="425" y="665"/>
                  </a:lnTo>
                  <a:lnTo>
                    <a:pt x="405" y="694"/>
                  </a:lnTo>
                  <a:lnTo>
                    <a:pt x="367" y="694"/>
                  </a:lnTo>
                  <a:lnTo>
                    <a:pt x="390" y="723"/>
                  </a:lnTo>
                  <a:lnTo>
                    <a:pt x="379" y="757"/>
                  </a:lnTo>
                  <a:lnTo>
                    <a:pt x="413" y="746"/>
                  </a:lnTo>
                  <a:lnTo>
                    <a:pt x="442" y="766"/>
                  </a:lnTo>
                  <a:lnTo>
                    <a:pt x="442" y="731"/>
                  </a:lnTo>
                  <a:lnTo>
                    <a:pt x="470" y="708"/>
                  </a:lnTo>
                  <a:lnTo>
                    <a:pt x="436" y="700"/>
                  </a:lnTo>
                  <a:lnTo>
                    <a:pt x="436" y="70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3">
              <a:extLst>
                <a:ext uri="{FF2B5EF4-FFF2-40B4-BE49-F238E27FC236}">
                  <a16:creationId xmlns="" xmlns:a16="http://schemas.microsoft.com/office/drawing/2014/main" id="{E79952FC-03CD-45B8-88DB-654408AB9D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89599" y="7360464"/>
              <a:ext cx="2497138" cy="796925"/>
            </a:xfrm>
            <a:custGeom>
              <a:avLst/>
              <a:gdLst>
                <a:gd name="T0" fmla="*/ 356 w 3555"/>
                <a:gd name="T1" fmla="*/ 20 h 1133"/>
                <a:gd name="T2" fmla="*/ 0 w 3555"/>
                <a:gd name="T3" fmla="*/ 20 h 1133"/>
                <a:gd name="T4" fmla="*/ 72 w 3555"/>
                <a:gd name="T5" fmla="*/ 146 h 1133"/>
                <a:gd name="T6" fmla="*/ 72 w 3555"/>
                <a:gd name="T7" fmla="*/ 1110 h 1133"/>
                <a:gd name="T8" fmla="*/ 356 w 3555"/>
                <a:gd name="T9" fmla="*/ 1110 h 1133"/>
                <a:gd name="T10" fmla="*/ 356 w 3555"/>
                <a:gd name="T11" fmla="*/ 20 h 1133"/>
                <a:gd name="T12" fmla="*/ 367 w 3555"/>
                <a:gd name="T13" fmla="*/ 470 h 1133"/>
                <a:gd name="T14" fmla="*/ 852 w 3555"/>
                <a:gd name="T15" fmla="*/ 1116 h 1133"/>
                <a:gd name="T16" fmla="*/ 1184 w 3555"/>
                <a:gd name="T17" fmla="*/ 1116 h 1133"/>
                <a:gd name="T18" fmla="*/ 674 w 3555"/>
                <a:gd name="T19" fmla="*/ 470 h 1133"/>
                <a:gd name="T20" fmla="*/ 1161 w 3555"/>
                <a:gd name="T21" fmla="*/ 17 h 1133"/>
                <a:gd name="T22" fmla="*/ 872 w 3555"/>
                <a:gd name="T23" fmla="*/ 17 h 1133"/>
                <a:gd name="T24" fmla="*/ 370 w 3555"/>
                <a:gd name="T25" fmla="*/ 464 h 1133"/>
                <a:gd name="T26" fmla="*/ 367 w 3555"/>
                <a:gd name="T27" fmla="*/ 470 h 1133"/>
                <a:gd name="T28" fmla="*/ 3555 w 3555"/>
                <a:gd name="T29" fmla="*/ 1110 h 1133"/>
                <a:gd name="T30" fmla="*/ 3555 w 3555"/>
                <a:gd name="T31" fmla="*/ 20 h 1133"/>
                <a:gd name="T32" fmla="*/ 3271 w 3555"/>
                <a:gd name="T33" fmla="*/ 20 h 1133"/>
                <a:gd name="T34" fmla="*/ 3271 w 3555"/>
                <a:gd name="T35" fmla="*/ 932 h 1133"/>
                <a:gd name="T36" fmla="*/ 2939 w 3555"/>
                <a:gd name="T37" fmla="*/ 932 h 1133"/>
                <a:gd name="T38" fmla="*/ 2844 w 3555"/>
                <a:gd name="T39" fmla="*/ 817 h 1133"/>
                <a:gd name="T40" fmla="*/ 2844 w 3555"/>
                <a:gd name="T41" fmla="*/ 20 h 1133"/>
                <a:gd name="T42" fmla="*/ 2492 w 3555"/>
                <a:gd name="T43" fmla="*/ 20 h 1133"/>
                <a:gd name="T44" fmla="*/ 2566 w 3555"/>
                <a:gd name="T45" fmla="*/ 140 h 1133"/>
                <a:gd name="T46" fmla="*/ 2566 w 3555"/>
                <a:gd name="T47" fmla="*/ 774 h 1133"/>
                <a:gd name="T48" fmla="*/ 2864 w 3555"/>
                <a:gd name="T49" fmla="*/ 1110 h 1133"/>
                <a:gd name="T50" fmla="*/ 3555 w 3555"/>
                <a:gd name="T51" fmla="*/ 1110 h 1133"/>
                <a:gd name="T52" fmla="*/ 3555 w 3555"/>
                <a:gd name="T53" fmla="*/ 1110 h 1133"/>
                <a:gd name="T54" fmla="*/ 2016 w 3555"/>
                <a:gd name="T55" fmla="*/ 1110 h 1133"/>
                <a:gd name="T56" fmla="*/ 2302 w 3555"/>
                <a:gd name="T57" fmla="*/ 1110 h 1133"/>
                <a:gd name="T58" fmla="*/ 2302 w 3555"/>
                <a:gd name="T59" fmla="*/ 353 h 1133"/>
                <a:gd name="T60" fmla="*/ 2001 w 3555"/>
                <a:gd name="T61" fmla="*/ 17 h 1133"/>
                <a:gd name="T62" fmla="*/ 1236 w 3555"/>
                <a:gd name="T63" fmla="*/ 17 h 1133"/>
                <a:gd name="T64" fmla="*/ 1305 w 3555"/>
                <a:gd name="T65" fmla="*/ 140 h 1133"/>
                <a:gd name="T66" fmla="*/ 1305 w 3555"/>
                <a:gd name="T67" fmla="*/ 1110 h 1133"/>
                <a:gd name="T68" fmla="*/ 1589 w 3555"/>
                <a:gd name="T69" fmla="*/ 1110 h 1133"/>
                <a:gd name="T70" fmla="*/ 1589 w 3555"/>
                <a:gd name="T71" fmla="*/ 198 h 1133"/>
                <a:gd name="T72" fmla="*/ 1921 w 3555"/>
                <a:gd name="T73" fmla="*/ 198 h 1133"/>
                <a:gd name="T74" fmla="*/ 2016 w 3555"/>
                <a:gd name="T75" fmla="*/ 310 h 1133"/>
                <a:gd name="T76" fmla="*/ 2016 w 3555"/>
                <a:gd name="T77" fmla="*/ 111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55" h="1133">
                  <a:moveTo>
                    <a:pt x="356" y="20"/>
                  </a:moveTo>
                  <a:lnTo>
                    <a:pt x="0" y="20"/>
                  </a:lnTo>
                  <a:cubicBezTo>
                    <a:pt x="0" y="20"/>
                    <a:pt x="72" y="34"/>
                    <a:pt x="72" y="146"/>
                  </a:cubicBezTo>
                  <a:lnTo>
                    <a:pt x="72" y="1110"/>
                  </a:lnTo>
                  <a:lnTo>
                    <a:pt x="356" y="1110"/>
                  </a:lnTo>
                  <a:lnTo>
                    <a:pt x="356" y="20"/>
                  </a:lnTo>
                  <a:close/>
                  <a:moveTo>
                    <a:pt x="367" y="470"/>
                  </a:moveTo>
                  <a:lnTo>
                    <a:pt x="852" y="1116"/>
                  </a:lnTo>
                  <a:lnTo>
                    <a:pt x="1184" y="1116"/>
                  </a:lnTo>
                  <a:lnTo>
                    <a:pt x="674" y="470"/>
                  </a:lnTo>
                  <a:lnTo>
                    <a:pt x="1161" y="17"/>
                  </a:lnTo>
                  <a:lnTo>
                    <a:pt x="872" y="17"/>
                  </a:lnTo>
                  <a:lnTo>
                    <a:pt x="370" y="464"/>
                  </a:lnTo>
                  <a:lnTo>
                    <a:pt x="367" y="470"/>
                  </a:lnTo>
                  <a:close/>
                  <a:moveTo>
                    <a:pt x="3555" y="1110"/>
                  </a:moveTo>
                  <a:lnTo>
                    <a:pt x="3555" y="20"/>
                  </a:lnTo>
                  <a:lnTo>
                    <a:pt x="3271" y="20"/>
                  </a:lnTo>
                  <a:lnTo>
                    <a:pt x="3271" y="932"/>
                  </a:lnTo>
                  <a:lnTo>
                    <a:pt x="2939" y="932"/>
                  </a:lnTo>
                  <a:cubicBezTo>
                    <a:pt x="2907" y="932"/>
                    <a:pt x="2844" y="909"/>
                    <a:pt x="2844" y="817"/>
                  </a:cubicBezTo>
                  <a:lnTo>
                    <a:pt x="2844" y="20"/>
                  </a:lnTo>
                  <a:lnTo>
                    <a:pt x="2492" y="20"/>
                  </a:lnTo>
                  <a:cubicBezTo>
                    <a:pt x="2492" y="20"/>
                    <a:pt x="2566" y="34"/>
                    <a:pt x="2566" y="140"/>
                  </a:cubicBezTo>
                  <a:lnTo>
                    <a:pt x="2566" y="774"/>
                  </a:lnTo>
                  <a:cubicBezTo>
                    <a:pt x="2566" y="1133"/>
                    <a:pt x="2864" y="1110"/>
                    <a:pt x="2864" y="1110"/>
                  </a:cubicBezTo>
                  <a:lnTo>
                    <a:pt x="3555" y="1110"/>
                  </a:lnTo>
                  <a:lnTo>
                    <a:pt x="3555" y="1110"/>
                  </a:lnTo>
                  <a:close/>
                  <a:moveTo>
                    <a:pt x="2016" y="1110"/>
                  </a:moveTo>
                  <a:lnTo>
                    <a:pt x="2302" y="1110"/>
                  </a:lnTo>
                  <a:lnTo>
                    <a:pt x="2302" y="353"/>
                  </a:lnTo>
                  <a:cubicBezTo>
                    <a:pt x="2302" y="0"/>
                    <a:pt x="2030" y="20"/>
                    <a:pt x="2001" y="17"/>
                  </a:cubicBezTo>
                  <a:lnTo>
                    <a:pt x="1236" y="17"/>
                  </a:lnTo>
                  <a:cubicBezTo>
                    <a:pt x="1236" y="17"/>
                    <a:pt x="1305" y="43"/>
                    <a:pt x="1305" y="140"/>
                  </a:cubicBezTo>
                  <a:lnTo>
                    <a:pt x="1305" y="1110"/>
                  </a:lnTo>
                  <a:lnTo>
                    <a:pt x="1589" y="1110"/>
                  </a:lnTo>
                  <a:lnTo>
                    <a:pt x="1589" y="198"/>
                  </a:lnTo>
                  <a:lnTo>
                    <a:pt x="1921" y="198"/>
                  </a:lnTo>
                  <a:cubicBezTo>
                    <a:pt x="1953" y="198"/>
                    <a:pt x="2016" y="221"/>
                    <a:pt x="2016" y="310"/>
                  </a:cubicBezTo>
                  <a:lnTo>
                    <a:pt x="2016" y="111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8806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ê²½ë¶ëíêµì ëí ì´ë¯¸ì§ ê²ìê²°ê³¼">
            <a:extLst>
              <a:ext uri="{FF2B5EF4-FFF2-40B4-BE49-F238E27FC236}">
                <a16:creationId xmlns="" xmlns:a16="http://schemas.microsoft.com/office/drawing/2014/main" id="{8EADF0EC-0BE0-4A7A-B173-DDC467ABC86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b="53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9E8B44DB-A3DC-419C-B511-618A5A5A79A5}"/>
              </a:ext>
            </a:extLst>
          </p:cNvPr>
          <p:cNvSpPr/>
          <p:nvPr userDrawn="1"/>
        </p:nvSpPr>
        <p:spPr>
          <a:xfrm>
            <a:off x="0" y="0"/>
            <a:ext cx="12192000" cy="529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직선 연결선 3">
            <a:extLst>
              <a:ext uri="{FF2B5EF4-FFF2-40B4-BE49-F238E27FC236}">
                <a16:creationId xmlns="" xmlns:a16="http://schemas.microsoft.com/office/drawing/2014/main" id="{E49E3475-1599-41CB-9410-941F45E9BCF8}"/>
              </a:ext>
            </a:extLst>
          </p:cNvPr>
          <p:cNvCxnSpPr/>
          <p:nvPr userDrawn="1"/>
        </p:nvCxnSpPr>
        <p:spPr>
          <a:xfrm>
            <a:off x="0" y="568960"/>
            <a:ext cx="121920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CCFEFC95-C83A-49D5-8170-69834BEEC4B3}"/>
              </a:ext>
            </a:extLst>
          </p:cNvPr>
          <p:cNvGrpSpPr/>
          <p:nvPr userDrawn="1"/>
        </p:nvGrpSpPr>
        <p:grpSpPr>
          <a:xfrm>
            <a:off x="107968" y="68910"/>
            <a:ext cx="3015150" cy="346932"/>
            <a:chOff x="-3015150" y="7265214"/>
            <a:chExt cx="8347076" cy="960438"/>
          </a:xfrm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765711E6-8814-4645-B611-1A37A653C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251" y="7846239"/>
              <a:ext cx="193675" cy="311150"/>
            </a:xfrm>
            <a:custGeom>
              <a:avLst/>
              <a:gdLst>
                <a:gd name="T0" fmla="*/ 68 w 122"/>
                <a:gd name="T1" fmla="*/ 114 h 196"/>
                <a:gd name="T2" fmla="*/ 68 w 122"/>
                <a:gd name="T3" fmla="*/ 196 h 196"/>
                <a:gd name="T4" fmla="*/ 55 w 122"/>
                <a:gd name="T5" fmla="*/ 196 h 196"/>
                <a:gd name="T6" fmla="*/ 55 w 122"/>
                <a:gd name="T7" fmla="*/ 114 h 196"/>
                <a:gd name="T8" fmla="*/ 0 w 122"/>
                <a:gd name="T9" fmla="*/ 0 h 196"/>
                <a:gd name="T10" fmla="*/ 15 w 122"/>
                <a:gd name="T11" fmla="*/ 0 h 196"/>
                <a:gd name="T12" fmla="*/ 62 w 122"/>
                <a:gd name="T13" fmla="*/ 99 h 196"/>
                <a:gd name="T14" fmla="*/ 107 w 122"/>
                <a:gd name="T15" fmla="*/ 0 h 196"/>
                <a:gd name="T16" fmla="*/ 122 w 122"/>
                <a:gd name="T17" fmla="*/ 0 h 196"/>
                <a:gd name="T18" fmla="*/ 68 w 122"/>
                <a:gd name="T19" fmla="*/ 114 h 196"/>
                <a:gd name="T20" fmla="*/ 68 w 122"/>
                <a:gd name="T21" fmla="*/ 11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96">
                  <a:moveTo>
                    <a:pt x="68" y="114"/>
                  </a:moveTo>
                  <a:lnTo>
                    <a:pt x="68" y="196"/>
                  </a:lnTo>
                  <a:lnTo>
                    <a:pt x="55" y="196"/>
                  </a:lnTo>
                  <a:lnTo>
                    <a:pt x="55" y="114"/>
                  </a:lnTo>
                  <a:lnTo>
                    <a:pt x="0" y="0"/>
                  </a:lnTo>
                  <a:lnTo>
                    <a:pt x="15" y="0"/>
                  </a:lnTo>
                  <a:lnTo>
                    <a:pt x="62" y="99"/>
                  </a:lnTo>
                  <a:lnTo>
                    <a:pt x="107" y="0"/>
                  </a:lnTo>
                  <a:lnTo>
                    <a:pt x="122" y="0"/>
                  </a:lnTo>
                  <a:lnTo>
                    <a:pt x="68" y="114"/>
                  </a:lnTo>
                  <a:lnTo>
                    <a:pt x="68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275710E2-BF7B-46CD-A0D4-655942A8B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276" y="7844652"/>
              <a:ext cx="23813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F5719693-9651-47F4-8971-74DE1DBA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176" y="7846239"/>
              <a:ext cx="195263" cy="311150"/>
            </a:xfrm>
            <a:custGeom>
              <a:avLst/>
              <a:gdLst>
                <a:gd name="T0" fmla="*/ 68 w 123"/>
                <a:gd name="T1" fmla="*/ 13 h 196"/>
                <a:gd name="T2" fmla="*/ 68 w 123"/>
                <a:gd name="T3" fmla="*/ 196 h 196"/>
                <a:gd name="T4" fmla="*/ 54 w 123"/>
                <a:gd name="T5" fmla="*/ 196 h 196"/>
                <a:gd name="T6" fmla="*/ 54 w 123"/>
                <a:gd name="T7" fmla="*/ 13 h 196"/>
                <a:gd name="T8" fmla="*/ 0 w 123"/>
                <a:gd name="T9" fmla="*/ 13 h 196"/>
                <a:gd name="T10" fmla="*/ 0 w 123"/>
                <a:gd name="T11" fmla="*/ 0 h 196"/>
                <a:gd name="T12" fmla="*/ 123 w 123"/>
                <a:gd name="T13" fmla="*/ 0 h 196"/>
                <a:gd name="T14" fmla="*/ 123 w 123"/>
                <a:gd name="T15" fmla="*/ 13 h 196"/>
                <a:gd name="T16" fmla="*/ 68 w 123"/>
                <a:gd name="T17" fmla="*/ 13 h 196"/>
                <a:gd name="T18" fmla="*/ 68 w 123"/>
                <a:gd name="T19" fmla="*/ 1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96">
                  <a:moveTo>
                    <a:pt x="68" y="13"/>
                  </a:moveTo>
                  <a:lnTo>
                    <a:pt x="68" y="196"/>
                  </a:lnTo>
                  <a:lnTo>
                    <a:pt x="54" y="196"/>
                  </a:lnTo>
                  <a:lnTo>
                    <a:pt x="5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3" y="0"/>
                  </a:lnTo>
                  <a:lnTo>
                    <a:pt x="123" y="13"/>
                  </a:lnTo>
                  <a:lnTo>
                    <a:pt x="68" y="13"/>
                  </a:lnTo>
                  <a:lnTo>
                    <a:pt x="68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FB51D022-B23E-4EF2-98B4-A216B5BA4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701" y="7374752"/>
              <a:ext cx="247650" cy="328613"/>
            </a:xfrm>
            <a:custGeom>
              <a:avLst/>
              <a:gdLst>
                <a:gd name="T0" fmla="*/ 113 w 156"/>
                <a:gd name="T1" fmla="*/ 207 h 207"/>
                <a:gd name="T2" fmla="*/ 63 w 156"/>
                <a:gd name="T3" fmla="*/ 113 h 207"/>
                <a:gd name="T4" fmla="*/ 38 w 156"/>
                <a:gd name="T5" fmla="*/ 145 h 207"/>
                <a:gd name="T6" fmla="*/ 38 w 156"/>
                <a:gd name="T7" fmla="*/ 207 h 207"/>
                <a:gd name="T8" fmla="*/ 0 w 156"/>
                <a:gd name="T9" fmla="*/ 207 h 207"/>
                <a:gd name="T10" fmla="*/ 0 w 156"/>
                <a:gd name="T11" fmla="*/ 0 h 207"/>
                <a:gd name="T12" fmla="*/ 38 w 156"/>
                <a:gd name="T13" fmla="*/ 0 h 207"/>
                <a:gd name="T14" fmla="*/ 38 w 156"/>
                <a:gd name="T15" fmla="*/ 90 h 207"/>
                <a:gd name="T16" fmla="*/ 106 w 156"/>
                <a:gd name="T17" fmla="*/ 0 h 207"/>
                <a:gd name="T18" fmla="*/ 152 w 156"/>
                <a:gd name="T19" fmla="*/ 0 h 207"/>
                <a:gd name="T20" fmla="*/ 88 w 156"/>
                <a:gd name="T21" fmla="*/ 82 h 207"/>
                <a:gd name="T22" fmla="*/ 156 w 156"/>
                <a:gd name="T23" fmla="*/ 207 h 207"/>
                <a:gd name="T24" fmla="*/ 113 w 156"/>
                <a:gd name="T25" fmla="*/ 207 h 207"/>
                <a:gd name="T26" fmla="*/ 113 w 156"/>
                <a:gd name="T2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207">
                  <a:moveTo>
                    <a:pt x="113" y="207"/>
                  </a:moveTo>
                  <a:lnTo>
                    <a:pt x="63" y="113"/>
                  </a:lnTo>
                  <a:lnTo>
                    <a:pt x="38" y="145"/>
                  </a:lnTo>
                  <a:lnTo>
                    <a:pt x="38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90"/>
                  </a:lnTo>
                  <a:lnTo>
                    <a:pt x="106" y="0"/>
                  </a:lnTo>
                  <a:lnTo>
                    <a:pt x="152" y="0"/>
                  </a:lnTo>
                  <a:lnTo>
                    <a:pt x="88" y="82"/>
                  </a:lnTo>
                  <a:lnTo>
                    <a:pt x="156" y="207"/>
                  </a:lnTo>
                  <a:lnTo>
                    <a:pt x="113" y="207"/>
                  </a:lnTo>
                  <a:lnTo>
                    <a:pt x="113" y="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BD93EB03-600F-4D82-AF52-1D6BEDA6E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051" y="7374752"/>
              <a:ext cx="244475" cy="328613"/>
            </a:xfrm>
            <a:custGeom>
              <a:avLst/>
              <a:gdLst>
                <a:gd name="T0" fmla="*/ 96 w 154"/>
                <a:gd name="T1" fmla="*/ 122 h 207"/>
                <a:gd name="T2" fmla="*/ 96 w 154"/>
                <a:gd name="T3" fmla="*/ 207 h 207"/>
                <a:gd name="T4" fmla="*/ 58 w 154"/>
                <a:gd name="T5" fmla="*/ 207 h 207"/>
                <a:gd name="T6" fmla="*/ 58 w 154"/>
                <a:gd name="T7" fmla="*/ 122 h 207"/>
                <a:gd name="T8" fmla="*/ 0 w 154"/>
                <a:gd name="T9" fmla="*/ 0 h 207"/>
                <a:gd name="T10" fmla="*/ 42 w 154"/>
                <a:gd name="T11" fmla="*/ 0 h 207"/>
                <a:gd name="T12" fmla="*/ 77 w 154"/>
                <a:gd name="T13" fmla="*/ 83 h 207"/>
                <a:gd name="T14" fmla="*/ 113 w 154"/>
                <a:gd name="T15" fmla="*/ 0 h 207"/>
                <a:gd name="T16" fmla="*/ 154 w 154"/>
                <a:gd name="T17" fmla="*/ 0 h 207"/>
                <a:gd name="T18" fmla="*/ 96 w 154"/>
                <a:gd name="T19" fmla="*/ 122 h 207"/>
                <a:gd name="T20" fmla="*/ 96 w 154"/>
                <a:gd name="T21" fmla="*/ 12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207">
                  <a:moveTo>
                    <a:pt x="96" y="122"/>
                  </a:moveTo>
                  <a:lnTo>
                    <a:pt x="96" y="207"/>
                  </a:lnTo>
                  <a:lnTo>
                    <a:pt x="58" y="207"/>
                  </a:lnTo>
                  <a:lnTo>
                    <a:pt x="58" y="12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77" y="83"/>
                  </a:lnTo>
                  <a:lnTo>
                    <a:pt x="113" y="0"/>
                  </a:lnTo>
                  <a:lnTo>
                    <a:pt x="154" y="0"/>
                  </a:lnTo>
                  <a:lnTo>
                    <a:pt x="96" y="122"/>
                  </a:lnTo>
                  <a:lnTo>
                    <a:pt x="96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956F6F6D-38A2-429A-AC4D-EDFF4A8F2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801" y="7374752"/>
              <a:ext cx="225425" cy="330200"/>
            </a:xfrm>
            <a:custGeom>
              <a:avLst/>
              <a:gdLst>
                <a:gd name="T0" fmla="*/ 161 w 321"/>
                <a:gd name="T1" fmla="*/ 470 h 470"/>
                <a:gd name="T2" fmla="*/ 0 w 321"/>
                <a:gd name="T3" fmla="*/ 307 h 470"/>
                <a:gd name="T4" fmla="*/ 0 w 321"/>
                <a:gd name="T5" fmla="*/ 0 h 470"/>
                <a:gd name="T6" fmla="*/ 84 w 321"/>
                <a:gd name="T7" fmla="*/ 0 h 470"/>
                <a:gd name="T8" fmla="*/ 84 w 321"/>
                <a:gd name="T9" fmla="*/ 304 h 470"/>
                <a:gd name="T10" fmla="*/ 161 w 321"/>
                <a:gd name="T11" fmla="*/ 390 h 470"/>
                <a:gd name="T12" fmla="*/ 235 w 321"/>
                <a:gd name="T13" fmla="*/ 304 h 470"/>
                <a:gd name="T14" fmla="*/ 235 w 321"/>
                <a:gd name="T15" fmla="*/ 0 h 470"/>
                <a:gd name="T16" fmla="*/ 321 w 321"/>
                <a:gd name="T17" fmla="*/ 0 h 470"/>
                <a:gd name="T18" fmla="*/ 321 w 321"/>
                <a:gd name="T19" fmla="*/ 307 h 470"/>
                <a:gd name="T20" fmla="*/ 161 w 321"/>
                <a:gd name="T21" fmla="*/ 470 h 470"/>
                <a:gd name="T22" fmla="*/ 161 w 321"/>
                <a:gd name="T23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1" h="470">
                  <a:moveTo>
                    <a:pt x="161" y="470"/>
                  </a:moveTo>
                  <a:cubicBezTo>
                    <a:pt x="72" y="470"/>
                    <a:pt x="0" y="407"/>
                    <a:pt x="0" y="307"/>
                  </a:cubicBezTo>
                  <a:lnTo>
                    <a:pt x="0" y="0"/>
                  </a:lnTo>
                  <a:lnTo>
                    <a:pt x="84" y="0"/>
                  </a:lnTo>
                  <a:lnTo>
                    <a:pt x="84" y="304"/>
                  </a:lnTo>
                  <a:cubicBezTo>
                    <a:pt x="84" y="358"/>
                    <a:pt x="115" y="390"/>
                    <a:pt x="161" y="390"/>
                  </a:cubicBezTo>
                  <a:cubicBezTo>
                    <a:pt x="207" y="390"/>
                    <a:pt x="235" y="358"/>
                    <a:pt x="235" y="304"/>
                  </a:cubicBezTo>
                  <a:lnTo>
                    <a:pt x="235" y="0"/>
                  </a:lnTo>
                  <a:lnTo>
                    <a:pt x="321" y="0"/>
                  </a:lnTo>
                  <a:lnTo>
                    <a:pt x="321" y="307"/>
                  </a:lnTo>
                  <a:cubicBezTo>
                    <a:pt x="321" y="407"/>
                    <a:pt x="250" y="470"/>
                    <a:pt x="161" y="470"/>
                  </a:cubicBezTo>
                  <a:lnTo>
                    <a:pt x="161" y="47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958B7AD7-C1E9-4947-BE84-DC87D12B1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426" y="7374752"/>
              <a:ext cx="234950" cy="328613"/>
            </a:xfrm>
            <a:custGeom>
              <a:avLst/>
              <a:gdLst>
                <a:gd name="T0" fmla="*/ 114 w 148"/>
                <a:gd name="T1" fmla="*/ 207 h 207"/>
                <a:gd name="T2" fmla="*/ 38 w 148"/>
                <a:gd name="T3" fmla="*/ 80 h 207"/>
                <a:gd name="T4" fmla="*/ 38 w 148"/>
                <a:gd name="T5" fmla="*/ 207 h 207"/>
                <a:gd name="T6" fmla="*/ 0 w 148"/>
                <a:gd name="T7" fmla="*/ 207 h 207"/>
                <a:gd name="T8" fmla="*/ 0 w 148"/>
                <a:gd name="T9" fmla="*/ 0 h 207"/>
                <a:gd name="T10" fmla="*/ 34 w 148"/>
                <a:gd name="T11" fmla="*/ 0 h 207"/>
                <a:gd name="T12" fmla="*/ 110 w 148"/>
                <a:gd name="T13" fmla="*/ 127 h 207"/>
                <a:gd name="T14" fmla="*/ 110 w 148"/>
                <a:gd name="T15" fmla="*/ 0 h 207"/>
                <a:gd name="T16" fmla="*/ 148 w 148"/>
                <a:gd name="T17" fmla="*/ 0 h 207"/>
                <a:gd name="T18" fmla="*/ 148 w 148"/>
                <a:gd name="T19" fmla="*/ 207 h 207"/>
                <a:gd name="T20" fmla="*/ 114 w 148"/>
                <a:gd name="T21" fmla="*/ 207 h 207"/>
                <a:gd name="T22" fmla="*/ 114 w 148"/>
                <a:gd name="T23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07">
                  <a:moveTo>
                    <a:pt x="114" y="207"/>
                  </a:moveTo>
                  <a:lnTo>
                    <a:pt x="38" y="80"/>
                  </a:lnTo>
                  <a:lnTo>
                    <a:pt x="38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34" y="0"/>
                  </a:lnTo>
                  <a:lnTo>
                    <a:pt x="110" y="127"/>
                  </a:lnTo>
                  <a:lnTo>
                    <a:pt x="110" y="0"/>
                  </a:lnTo>
                  <a:lnTo>
                    <a:pt x="148" y="0"/>
                  </a:lnTo>
                  <a:lnTo>
                    <a:pt x="148" y="207"/>
                  </a:lnTo>
                  <a:lnTo>
                    <a:pt x="114" y="207"/>
                  </a:lnTo>
                  <a:lnTo>
                    <a:pt x="114" y="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9DD063AB-8F22-46E5-ACE6-480DCF4C6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639" y="7369989"/>
              <a:ext cx="230188" cy="334963"/>
            </a:xfrm>
            <a:custGeom>
              <a:avLst/>
              <a:gdLst>
                <a:gd name="T0" fmla="*/ 284 w 327"/>
                <a:gd name="T1" fmla="*/ 425 h 476"/>
                <a:gd name="T2" fmla="*/ 161 w 327"/>
                <a:gd name="T3" fmla="*/ 476 h 476"/>
                <a:gd name="T4" fmla="*/ 43 w 327"/>
                <a:gd name="T5" fmla="*/ 425 h 476"/>
                <a:gd name="T6" fmla="*/ 0 w 327"/>
                <a:gd name="T7" fmla="*/ 238 h 476"/>
                <a:gd name="T8" fmla="*/ 43 w 327"/>
                <a:gd name="T9" fmla="*/ 52 h 476"/>
                <a:gd name="T10" fmla="*/ 161 w 327"/>
                <a:gd name="T11" fmla="*/ 0 h 476"/>
                <a:gd name="T12" fmla="*/ 327 w 327"/>
                <a:gd name="T13" fmla="*/ 152 h 476"/>
                <a:gd name="T14" fmla="*/ 241 w 327"/>
                <a:gd name="T15" fmla="*/ 152 h 476"/>
                <a:gd name="T16" fmla="*/ 161 w 327"/>
                <a:gd name="T17" fmla="*/ 83 h 476"/>
                <a:gd name="T18" fmla="*/ 106 w 327"/>
                <a:gd name="T19" fmla="*/ 106 h 476"/>
                <a:gd name="T20" fmla="*/ 86 w 327"/>
                <a:gd name="T21" fmla="*/ 238 h 476"/>
                <a:gd name="T22" fmla="*/ 106 w 327"/>
                <a:gd name="T23" fmla="*/ 370 h 476"/>
                <a:gd name="T24" fmla="*/ 161 w 327"/>
                <a:gd name="T25" fmla="*/ 396 h 476"/>
                <a:gd name="T26" fmla="*/ 224 w 327"/>
                <a:gd name="T27" fmla="*/ 370 h 476"/>
                <a:gd name="T28" fmla="*/ 241 w 327"/>
                <a:gd name="T29" fmla="*/ 307 h 476"/>
                <a:gd name="T30" fmla="*/ 241 w 327"/>
                <a:gd name="T31" fmla="*/ 290 h 476"/>
                <a:gd name="T32" fmla="*/ 161 w 327"/>
                <a:gd name="T33" fmla="*/ 290 h 476"/>
                <a:gd name="T34" fmla="*/ 161 w 327"/>
                <a:gd name="T35" fmla="*/ 212 h 476"/>
                <a:gd name="T36" fmla="*/ 327 w 327"/>
                <a:gd name="T37" fmla="*/ 212 h 476"/>
                <a:gd name="T38" fmla="*/ 327 w 327"/>
                <a:gd name="T39" fmla="*/ 281 h 476"/>
                <a:gd name="T40" fmla="*/ 284 w 327"/>
                <a:gd name="T41" fmla="*/ 425 h 476"/>
                <a:gd name="T42" fmla="*/ 284 w 327"/>
                <a:gd name="T43" fmla="*/ 425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7" h="476">
                  <a:moveTo>
                    <a:pt x="284" y="425"/>
                  </a:moveTo>
                  <a:cubicBezTo>
                    <a:pt x="250" y="462"/>
                    <a:pt x="210" y="476"/>
                    <a:pt x="161" y="476"/>
                  </a:cubicBezTo>
                  <a:cubicBezTo>
                    <a:pt x="115" y="476"/>
                    <a:pt x="75" y="459"/>
                    <a:pt x="43" y="425"/>
                  </a:cubicBezTo>
                  <a:cubicBezTo>
                    <a:pt x="0" y="379"/>
                    <a:pt x="0" y="321"/>
                    <a:pt x="0" y="238"/>
                  </a:cubicBezTo>
                  <a:cubicBezTo>
                    <a:pt x="0" y="158"/>
                    <a:pt x="0" y="100"/>
                    <a:pt x="43" y="52"/>
                  </a:cubicBezTo>
                  <a:cubicBezTo>
                    <a:pt x="75" y="20"/>
                    <a:pt x="112" y="0"/>
                    <a:pt x="161" y="0"/>
                  </a:cubicBezTo>
                  <a:cubicBezTo>
                    <a:pt x="264" y="0"/>
                    <a:pt x="316" y="72"/>
                    <a:pt x="327" y="152"/>
                  </a:cubicBezTo>
                  <a:lnTo>
                    <a:pt x="241" y="152"/>
                  </a:lnTo>
                  <a:cubicBezTo>
                    <a:pt x="230" y="106"/>
                    <a:pt x="207" y="83"/>
                    <a:pt x="161" y="83"/>
                  </a:cubicBezTo>
                  <a:cubicBezTo>
                    <a:pt x="138" y="83"/>
                    <a:pt x="121" y="92"/>
                    <a:pt x="106" y="106"/>
                  </a:cubicBezTo>
                  <a:cubicBezTo>
                    <a:pt x="92" y="126"/>
                    <a:pt x="86" y="149"/>
                    <a:pt x="86" y="238"/>
                  </a:cubicBezTo>
                  <a:cubicBezTo>
                    <a:pt x="86" y="330"/>
                    <a:pt x="92" y="353"/>
                    <a:pt x="106" y="370"/>
                  </a:cubicBezTo>
                  <a:cubicBezTo>
                    <a:pt x="121" y="387"/>
                    <a:pt x="138" y="396"/>
                    <a:pt x="161" y="396"/>
                  </a:cubicBezTo>
                  <a:cubicBezTo>
                    <a:pt x="187" y="396"/>
                    <a:pt x="210" y="384"/>
                    <a:pt x="224" y="370"/>
                  </a:cubicBezTo>
                  <a:cubicBezTo>
                    <a:pt x="235" y="353"/>
                    <a:pt x="241" y="330"/>
                    <a:pt x="241" y="307"/>
                  </a:cubicBezTo>
                  <a:lnTo>
                    <a:pt x="241" y="290"/>
                  </a:lnTo>
                  <a:lnTo>
                    <a:pt x="161" y="290"/>
                  </a:lnTo>
                  <a:lnTo>
                    <a:pt x="161" y="212"/>
                  </a:lnTo>
                  <a:lnTo>
                    <a:pt x="327" y="212"/>
                  </a:lnTo>
                  <a:lnTo>
                    <a:pt x="327" y="281"/>
                  </a:lnTo>
                  <a:cubicBezTo>
                    <a:pt x="327" y="350"/>
                    <a:pt x="316" y="390"/>
                    <a:pt x="284" y="425"/>
                  </a:cubicBezTo>
                  <a:lnTo>
                    <a:pt x="284" y="425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86475B74-1BCA-4ABE-9D7F-9EECC0D96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1089" y="7374752"/>
              <a:ext cx="220663" cy="328613"/>
            </a:xfrm>
            <a:custGeom>
              <a:avLst/>
              <a:gdLst>
                <a:gd name="T0" fmla="*/ 169 w 315"/>
                <a:gd name="T1" fmla="*/ 290 h 467"/>
                <a:gd name="T2" fmla="*/ 86 w 315"/>
                <a:gd name="T3" fmla="*/ 290 h 467"/>
                <a:gd name="T4" fmla="*/ 86 w 315"/>
                <a:gd name="T5" fmla="*/ 467 h 467"/>
                <a:gd name="T6" fmla="*/ 0 w 315"/>
                <a:gd name="T7" fmla="*/ 467 h 467"/>
                <a:gd name="T8" fmla="*/ 0 w 315"/>
                <a:gd name="T9" fmla="*/ 0 h 467"/>
                <a:gd name="T10" fmla="*/ 169 w 315"/>
                <a:gd name="T11" fmla="*/ 0 h 467"/>
                <a:gd name="T12" fmla="*/ 315 w 315"/>
                <a:gd name="T13" fmla="*/ 146 h 467"/>
                <a:gd name="T14" fmla="*/ 169 w 315"/>
                <a:gd name="T15" fmla="*/ 290 h 467"/>
                <a:gd name="T16" fmla="*/ 169 w 315"/>
                <a:gd name="T17" fmla="*/ 290 h 467"/>
                <a:gd name="T18" fmla="*/ 166 w 315"/>
                <a:gd name="T19" fmla="*/ 80 h 467"/>
                <a:gd name="T20" fmla="*/ 86 w 315"/>
                <a:gd name="T21" fmla="*/ 80 h 467"/>
                <a:gd name="T22" fmla="*/ 86 w 315"/>
                <a:gd name="T23" fmla="*/ 209 h 467"/>
                <a:gd name="T24" fmla="*/ 166 w 315"/>
                <a:gd name="T25" fmla="*/ 209 h 467"/>
                <a:gd name="T26" fmla="*/ 229 w 315"/>
                <a:gd name="T27" fmla="*/ 146 h 467"/>
                <a:gd name="T28" fmla="*/ 166 w 315"/>
                <a:gd name="T29" fmla="*/ 80 h 467"/>
                <a:gd name="T30" fmla="*/ 166 w 315"/>
                <a:gd name="T31" fmla="*/ 8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5" h="467">
                  <a:moveTo>
                    <a:pt x="169" y="290"/>
                  </a:moveTo>
                  <a:lnTo>
                    <a:pt x="86" y="290"/>
                  </a:lnTo>
                  <a:lnTo>
                    <a:pt x="86" y="467"/>
                  </a:lnTo>
                  <a:lnTo>
                    <a:pt x="0" y="467"/>
                  </a:lnTo>
                  <a:lnTo>
                    <a:pt x="0" y="0"/>
                  </a:lnTo>
                  <a:lnTo>
                    <a:pt x="169" y="0"/>
                  </a:lnTo>
                  <a:cubicBezTo>
                    <a:pt x="261" y="0"/>
                    <a:pt x="315" y="66"/>
                    <a:pt x="315" y="146"/>
                  </a:cubicBezTo>
                  <a:cubicBezTo>
                    <a:pt x="315" y="224"/>
                    <a:pt x="261" y="290"/>
                    <a:pt x="169" y="290"/>
                  </a:cubicBezTo>
                  <a:lnTo>
                    <a:pt x="169" y="290"/>
                  </a:lnTo>
                  <a:close/>
                  <a:moveTo>
                    <a:pt x="166" y="80"/>
                  </a:moveTo>
                  <a:lnTo>
                    <a:pt x="86" y="80"/>
                  </a:lnTo>
                  <a:lnTo>
                    <a:pt x="86" y="209"/>
                  </a:lnTo>
                  <a:lnTo>
                    <a:pt x="166" y="209"/>
                  </a:lnTo>
                  <a:cubicBezTo>
                    <a:pt x="203" y="209"/>
                    <a:pt x="229" y="183"/>
                    <a:pt x="229" y="146"/>
                  </a:cubicBezTo>
                  <a:cubicBezTo>
                    <a:pt x="229" y="106"/>
                    <a:pt x="203" y="80"/>
                    <a:pt x="166" y="80"/>
                  </a:cubicBezTo>
                  <a:lnTo>
                    <a:pt x="166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5E29E352-E194-4677-8292-C703EE3EC7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9376" y="7369989"/>
              <a:ext cx="227013" cy="334963"/>
            </a:xfrm>
            <a:custGeom>
              <a:avLst/>
              <a:gdLst>
                <a:gd name="T0" fmla="*/ 281 w 324"/>
                <a:gd name="T1" fmla="*/ 425 h 476"/>
                <a:gd name="T2" fmla="*/ 163 w 324"/>
                <a:gd name="T3" fmla="*/ 476 h 476"/>
                <a:gd name="T4" fmla="*/ 46 w 324"/>
                <a:gd name="T5" fmla="*/ 425 h 476"/>
                <a:gd name="T6" fmla="*/ 3 w 324"/>
                <a:gd name="T7" fmla="*/ 238 h 476"/>
                <a:gd name="T8" fmla="*/ 46 w 324"/>
                <a:gd name="T9" fmla="*/ 52 h 476"/>
                <a:gd name="T10" fmla="*/ 163 w 324"/>
                <a:gd name="T11" fmla="*/ 0 h 476"/>
                <a:gd name="T12" fmla="*/ 281 w 324"/>
                <a:gd name="T13" fmla="*/ 52 h 476"/>
                <a:gd name="T14" fmla="*/ 324 w 324"/>
                <a:gd name="T15" fmla="*/ 238 h 476"/>
                <a:gd name="T16" fmla="*/ 281 w 324"/>
                <a:gd name="T17" fmla="*/ 425 h 476"/>
                <a:gd name="T18" fmla="*/ 281 w 324"/>
                <a:gd name="T19" fmla="*/ 425 h 476"/>
                <a:gd name="T20" fmla="*/ 218 w 324"/>
                <a:gd name="T21" fmla="*/ 106 h 476"/>
                <a:gd name="T22" fmla="*/ 163 w 324"/>
                <a:gd name="T23" fmla="*/ 83 h 476"/>
                <a:gd name="T24" fmla="*/ 109 w 324"/>
                <a:gd name="T25" fmla="*/ 106 h 476"/>
                <a:gd name="T26" fmla="*/ 86 w 324"/>
                <a:gd name="T27" fmla="*/ 238 h 476"/>
                <a:gd name="T28" fmla="*/ 109 w 324"/>
                <a:gd name="T29" fmla="*/ 370 h 476"/>
                <a:gd name="T30" fmla="*/ 163 w 324"/>
                <a:gd name="T31" fmla="*/ 396 h 476"/>
                <a:gd name="T32" fmla="*/ 218 w 324"/>
                <a:gd name="T33" fmla="*/ 370 h 476"/>
                <a:gd name="T34" fmla="*/ 238 w 324"/>
                <a:gd name="T35" fmla="*/ 238 h 476"/>
                <a:gd name="T36" fmla="*/ 218 w 324"/>
                <a:gd name="T37" fmla="*/ 106 h 476"/>
                <a:gd name="T38" fmla="*/ 218 w 324"/>
                <a:gd name="T39" fmla="*/ 10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4" h="476">
                  <a:moveTo>
                    <a:pt x="281" y="425"/>
                  </a:moveTo>
                  <a:cubicBezTo>
                    <a:pt x="249" y="459"/>
                    <a:pt x="212" y="476"/>
                    <a:pt x="163" y="476"/>
                  </a:cubicBezTo>
                  <a:cubicBezTo>
                    <a:pt x="115" y="476"/>
                    <a:pt x="75" y="459"/>
                    <a:pt x="46" y="425"/>
                  </a:cubicBezTo>
                  <a:cubicBezTo>
                    <a:pt x="0" y="379"/>
                    <a:pt x="3" y="321"/>
                    <a:pt x="3" y="238"/>
                  </a:cubicBezTo>
                  <a:cubicBezTo>
                    <a:pt x="3" y="158"/>
                    <a:pt x="0" y="100"/>
                    <a:pt x="46" y="52"/>
                  </a:cubicBezTo>
                  <a:cubicBezTo>
                    <a:pt x="75" y="20"/>
                    <a:pt x="115" y="0"/>
                    <a:pt x="163" y="0"/>
                  </a:cubicBezTo>
                  <a:cubicBezTo>
                    <a:pt x="212" y="0"/>
                    <a:pt x="249" y="20"/>
                    <a:pt x="281" y="52"/>
                  </a:cubicBezTo>
                  <a:cubicBezTo>
                    <a:pt x="324" y="100"/>
                    <a:pt x="324" y="158"/>
                    <a:pt x="324" y="238"/>
                  </a:cubicBezTo>
                  <a:cubicBezTo>
                    <a:pt x="324" y="321"/>
                    <a:pt x="324" y="379"/>
                    <a:pt x="281" y="425"/>
                  </a:cubicBezTo>
                  <a:lnTo>
                    <a:pt x="281" y="425"/>
                  </a:lnTo>
                  <a:close/>
                  <a:moveTo>
                    <a:pt x="218" y="106"/>
                  </a:moveTo>
                  <a:cubicBezTo>
                    <a:pt x="206" y="92"/>
                    <a:pt x="186" y="83"/>
                    <a:pt x="163" y="83"/>
                  </a:cubicBezTo>
                  <a:cubicBezTo>
                    <a:pt x="140" y="83"/>
                    <a:pt x="120" y="92"/>
                    <a:pt x="109" y="106"/>
                  </a:cubicBezTo>
                  <a:cubicBezTo>
                    <a:pt x="92" y="126"/>
                    <a:pt x="86" y="149"/>
                    <a:pt x="86" y="238"/>
                  </a:cubicBezTo>
                  <a:cubicBezTo>
                    <a:pt x="86" y="330"/>
                    <a:pt x="92" y="350"/>
                    <a:pt x="109" y="370"/>
                  </a:cubicBezTo>
                  <a:cubicBezTo>
                    <a:pt x="120" y="384"/>
                    <a:pt x="140" y="396"/>
                    <a:pt x="163" y="396"/>
                  </a:cubicBezTo>
                  <a:cubicBezTo>
                    <a:pt x="186" y="396"/>
                    <a:pt x="206" y="384"/>
                    <a:pt x="218" y="370"/>
                  </a:cubicBezTo>
                  <a:cubicBezTo>
                    <a:pt x="235" y="350"/>
                    <a:pt x="238" y="330"/>
                    <a:pt x="238" y="238"/>
                  </a:cubicBezTo>
                  <a:cubicBezTo>
                    <a:pt x="238" y="149"/>
                    <a:pt x="235" y="126"/>
                    <a:pt x="218" y="106"/>
                  </a:cubicBezTo>
                  <a:lnTo>
                    <a:pt x="218" y="10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9086840D-0C2D-4A16-8C60-A8433B29F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5126" y="7369989"/>
              <a:ext cx="227013" cy="334963"/>
            </a:xfrm>
            <a:custGeom>
              <a:avLst/>
              <a:gdLst>
                <a:gd name="T0" fmla="*/ 281 w 324"/>
                <a:gd name="T1" fmla="*/ 425 h 476"/>
                <a:gd name="T2" fmla="*/ 163 w 324"/>
                <a:gd name="T3" fmla="*/ 476 h 476"/>
                <a:gd name="T4" fmla="*/ 46 w 324"/>
                <a:gd name="T5" fmla="*/ 425 h 476"/>
                <a:gd name="T6" fmla="*/ 3 w 324"/>
                <a:gd name="T7" fmla="*/ 238 h 476"/>
                <a:gd name="T8" fmla="*/ 46 w 324"/>
                <a:gd name="T9" fmla="*/ 52 h 476"/>
                <a:gd name="T10" fmla="*/ 163 w 324"/>
                <a:gd name="T11" fmla="*/ 0 h 476"/>
                <a:gd name="T12" fmla="*/ 281 w 324"/>
                <a:gd name="T13" fmla="*/ 52 h 476"/>
                <a:gd name="T14" fmla="*/ 324 w 324"/>
                <a:gd name="T15" fmla="*/ 238 h 476"/>
                <a:gd name="T16" fmla="*/ 281 w 324"/>
                <a:gd name="T17" fmla="*/ 425 h 476"/>
                <a:gd name="T18" fmla="*/ 281 w 324"/>
                <a:gd name="T19" fmla="*/ 425 h 476"/>
                <a:gd name="T20" fmla="*/ 218 w 324"/>
                <a:gd name="T21" fmla="*/ 106 h 476"/>
                <a:gd name="T22" fmla="*/ 163 w 324"/>
                <a:gd name="T23" fmla="*/ 83 h 476"/>
                <a:gd name="T24" fmla="*/ 109 w 324"/>
                <a:gd name="T25" fmla="*/ 106 h 476"/>
                <a:gd name="T26" fmla="*/ 86 w 324"/>
                <a:gd name="T27" fmla="*/ 238 h 476"/>
                <a:gd name="T28" fmla="*/ 109 w 324"/>
                <a:gd name="T29" fmla="*/ 370 h 476"/>
                <a:gd name="T30" fmla="*/ 163 w 324"/>
                <a:gd name="T31" fmla="*/ 396 h 476"/>
                <a:gd name="T32" fmla="*/ 218 w 324"/>
                <a:gd name="T33" fmla="*/ 370 h 476"/>
                <a:gd name="T34" fmla="*/ 238 w 324"/>
                <a:gd name="T35" fmla="*/ 238 h 476"/>
                <a:gd name="T36" fmla="*/ 218 w 324"/>
                <a:gd name="T37" fmla="*/ 106 h 476"/>
                <a:gd name="T38" fmla="*/ 218 w 324"/>
                <a:gd name="T39" fmla="*/ 10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4" h="476">
                  <a:moveTo>
                    <a:pt x="281" y="425"/>
                  </a:moveTo>
                  <a:cubicBezTo>
                    <a:pt x="249" y="459"/>
                    <a:pt x="212" y="476"/>
                    <a:pt x="163" y="476"/>
                  </a:cubicBezTo>
                  <a:cubicBezTo>
                    <a:pt x="115" y="476"/>
                    <a:pt x="75" y="459"/>
                    <a:pt x="46" y="425"/>
                  </a:cubicBezTo>
                  <a:cubicBezTo>
                    <a:pt x="0" y="379"/>
                    <a:pt x="3" y="321"/>
                    <a:pt x="3" y="238"/>
                  </a:cubicBezTo>
                  <a:cubicBezTo>
                    <a:pt x="3" y="158"/>
                    <a:pt x="0" y="100"/>
                    <a:pt x="46" y="52"/>
                  </a:cubicBezTo>
                  <a:cubicBezTo>
                    <a:pt x="75" y="20"/>
                    <a:pt x="115" y="0"/>
                    <a:pt x="163" y="0"/>
                  </a:cubicBezTo>
                  <a:cubicBezTo>
                    <a:pt x="212" y="0"/>
                    <a:pt x="249" y="20"/>
                    <a:pt x="281" y="52"/>
                  </a:cubicBezTo>
                  <a:cubicBezTo>
                    <a:pt x="324" y="100"/>
                    <a:pt x="324" y="158"/>
                    <a:pt x="324" y="238"/>
                  </a:cubicBezTo>
                  <a:cubicBezTo>
                    <a:pt x="324" y="321"/>
                    <a:pt x="324" y="379"/>
                    <a:pt x="281" y="425"/>
                  </a:cubicBezTo>
                  <a:lnTo>
                    <a:pt x="281" y="425"/>
                  </a:lnTo>
                  <a:close/>
                  <a:moveTo>
                    <a:pt x="218" y="106"/>
                  </a:moveTo>
                  <a:cubicBezTo>
                    <a:pt x="207" y="92"/>
                    <a:pt x="186" y="83"/>
                    <a:pt x="163" y="83"/>
                  </a:cubicBezTo>
                  <a:cubicBezTo>
                    <a:pt x="141" y="83"/>
                    <a:pt x="120" y="92"/>
                    <a:pt x="109" y="106"/>
                  </a:cubicBezTo>
                  <a:cubicBezTo>
                    <a:pt x="92" y="126"/>
                    <a:pt x="86" y="149"/>
                    <a:pt x="86" y="238"/>
                  </a:cubicBezTo>
                  <a:cubicBezTo>
                    <a:pt x="86" y="330"/>
                    <a:pt x="92" y="350"/>
                    <a:pt x="109" y="370"/>
                  </a:cubicBezTo>
                  <a:cubicBezTo>
                    <a:pt x="120" y="384"/>
                    <a:pt x="141" y="396"/>
                    <a:pt x="163" y="396"/>
                  </a:cubicBezTo>
                  <a:cubicBezTo>
                    <a:pt x="186" y="396"/>
                    <a:pt x="207" y="384"/>
                    <a:pt x="218" y="370"/>
                  </a:cubicBezTo>
                  <a:cubicBezTo>
                    <a:pt x="235" y="350"/>
                    <a:pt x="238" y="330"/>
                    <a:pt x="238" y="238"/>
                  </a:cubicBezTo>
                  <a:cubicBezTo>
                    <a:pt x="238" y="149"/>
                    <a:pt x="235" y="126"/>
                    <a:pt x="218" y="106"/>
                  </a:cubicBezTo>
                  <a:lnTo>
                    <a:pt x="218" y="10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E3E9480B-2327-4831-B518-D0FA9CC94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989" y="7374752"/>
              <a:ext cx="249238" cy="328613"/>
            </a:xfrm>
            <a:custGeom>
              <a:avLst/>
              <a:gdLst>
                <a:gd name="T0" fmla="*/ 112 w 157"/>
                <a:gd name="T1" fmla="*/ 207 h 207"/>
                <a:gd name="T2" fmla="*/ 63 w 157"/>
                <a:gd name="T3" fmla="*/ 113 h 207"/>
                <a:gd name="T4" fmla="*/ 38 w 157"/>
                <a:gd name="T5" fmla="*/ 145 h 207"/>
                <a:gd name="T6" fmla="*/ 38 w 157"/>
                <a:gd name="T7" fmla="*/ 207 h 207"/>
                <a:gd name="T8" fmla="*/ 0 w 157"/>
                <a:gd name="T9" fmla="*/ 207 h 207"/>
                <a:gd name="T10" fmla="*/ 0 w 157"/>
                <a:gd name="T11" fmla="*/ 0 h 207"/>
                <a:gd name="T12" fmla="*/ 38 w 157"/>
                <a:gd name="T13" fmla="*/ 0 h 207"/>
                <a:gd name="T14" fmla="*/ 38 w 157"/>
                <a:gd name="T15" fmla="*/ 90 h 207"/>
                <a:gd name="T16" fmla="*/ 106 w 157"/>
                <a:gd name="T17" fmla="*/ 0 h 207"/>
                <a:gd name="T18" fmla="*/ 152 w 157"/>
                <a:gd name="T19" fmla="*/ 0 h 207"/>
                <a:gd name="T20" fmla="*/ 88 w 157"/>
                <a:gd name="T21" fmla="*/ 82 h 207"/>
                <a:gd name="T22" fmla="*/ 157 w 157"/>
                <a:gd name="T23" fmla="*/ 207 h 207"/>
                <a:gd name="T24" fmla="*/ 112 w 157"/>
                <a:gd name="T25" fmla="*/ 207 h 207"/>
                <a:gd name="T26" fmla="*/ 112 w 157"/>
                <a:gd name="T2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207">
                  <a:moveTo>
                    <a:pt x="112" y="207"/>
                  </a:moveTo>
                  <a:lnTo>
                    <a:pt x="63" y="113"/>
                  </a:lnTo>
                  <a:lnTo>
                    <a:pt x="38" y="145"/>
                  </a:lnTo>
                  <a:lnTo>
                    <a:pt x="38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90"/>
                  </a:lnTo>
                  <a:lnTo>
                    <a:pt x="106" y="0"/>
                  </a:lnTo>
                  <a:lnTo>
                    <a:pt x="152" y="0"/>
                  </a:lnTo>
                  <a:lnTo>
                    <a:pt x="88" y="82"/>
                  </a:lnTo>
                  <a:lnTo>
                    <a:pt x="157" y="207"/>
                  </a:lnTo>
                  <a:lnTo>
                    <a:pt x="112" y="207"/>
                  </a:lnTo>
                  <a:lnTo>
                    <a:pt x="112" y="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DEF561CB-C95E-41BC-B875-D3416B4E6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813" y="7846239"/>
              <a:ext cx="211138" cy="311150"/>
            </a:xfrm>
            <a:custGeom>
              <a:avLst/>
              <a:gdLst>
                <a:gd name="T0" fmla="*/ 119 w 133"/>
                <a:gd name="T1" fmla="*/ 196 h 196"/>
                <a:gd name="T2" fmla="*/ 14 w 133"/>
                <a:gd name="T3" fmla="*/ 25 h 196"/>
                <a:gd name="T4" fmla="*/ 14 w 133"/>
                <a:gd name="T5" fmla="*/ 196 h 196"/>
                <a:gd name="T6" fmla="*/ 0 w 133"/>
                <a:gd name="T7" fmla="*/ 196 h 196"/>
                <a:gd name="T8" fmla="*/ 0 w 133"/>
                <a:gd name="T9" fmla="*/ 0 h 196"/>
                <a:gd name="T10" fmla="*/ 14 w 133"/>
                <a:gd name="T11" fmla="*/ 0 h 196"/>
                <a:gd name="T12" fmla="*/ 119 w 133"/>
                <a:gd name="T13" fmla="*/ 170 h 196"/>
                <a:gd name="T14" fmla="*/ 119 w 133"/>
                <a:gd name="T15" fmla="*/ 0 h 196"/>
                <a:gd name="T16" fmla="*/ 133 w 133"/>
                <a:gd name="T17" fmla="*/ 0 h 196"/>
                <a:gd name="T18" fmla="*/ 133 w 133"/>
                <a:gd name="T19" fmla="*/ 196 h 196"/>
                <a:gd name="T20" fmla="*/ 119 w 133"/>
                <a:gd name="T21" fmla="*/ 196 h 196"/>
                <a:gd name="T22" fmla="*/ 119 w 133"/>
                <a:gd name="T23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196">
                  <a:moveTo>
                    <a:pt x="119" y="196"/>
                  </a:moveTo>
                  <a:lnTo>
                    <a:pt x="14" y="25"/>
                  </a:lnTo>
                  <a:lnTo>
                    <a:pt x="14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19" y="170"/>
                  </a:lnTo>
                  <a:lnTo>
                    <a:pt x="119" y="0"/>
                  </a:lnTo>
                  <a:lnTo>
                    <a:pt x="133" y="0"/>
                  </a:lnTo>
                  <a:lnTo>
                    <a:pt x="133" y="196"/>
                  </a:lnTo>
                  <a:lnTo>
                    <a:pt x="119" y="196"/>
                  </a:lnTo>
                  <a:lnTo>
                    <a:pt x="119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E7C9BC23-8BB9-4257-B3E1-89E98F2F95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2689" y="7846239"/>
              <a:ext cx="233363" cy="311150"/>
            </a:xfrm>
            <a:custGeom>
              <a:avLst/>
              <a:gdLst>
                <a:gd name="T0" fmla="*/ 301 w 333"/>
                <a:gd name="T1" fmla="*/ 442 h 442"/>
                <a:gd name="T2" fmla="*/ 264 w 333"/>
                <a:gd name="T3" fmla="*/ 336 h 442"/>
                <a:gd name="T4" fmla="*/ 72 w 333"/>
                <a:gd name="T5" fmla="*/ 336 h 442"/>
                <a:gd name="T6" fmla="*/ 34 w 333"/>
                <a:gd name="T7" fmla="*/ 442 h 442"/>
                <a:gd name="T8" fmla="*/ 0 w 333"/>
                <a:gd name="T9" fmla="*/ 442 h 442"/>
                <a:gd name="T10" fmla="*/ 152 w 333"/>
                <a:gd name="T11" fmla="*/ 0 h 442"/>
                <a:gd name="T12" fmla="*/ 181 w 333"/>
                <a:gd name="T13" fmla="*/ 0 h 442"/>
                <a:gd name="T14" fmla="*/ 333 w 333"/>
                <a:gd name="T15" fmla="*/ 442 h 442"/>
                <a:gd name="T16" fmla="*/ 301 w 333"/>
                <a:gd name="T17" fmla="*/ 442 h 442"/>
                <a:gd name="T18" fmla="*/ 301 w 333"/>
                <a:gd name="T19" fmla="*/ 442 h 442"/>
                <a:gd name="T20" fmla="*/ 166 w 333"/>
                <a:gd name="T21" fmla="*/ 43 h 442"/>
                <a:gd name="T22" fmla="*/ 80 w 333"/>
                <a:gd name="T23" fmla="*/ 304 h 442"/>
                <a:gd name="T24" fmla="*/ 255 w 333"/>
                <a:gd name="T25" fmla="*/ 304 h 442"/>
                <a:gd name="T26" fmla="*/ 166 w 333"/>
                <a:gd name="T27" fmla="*/ 43 h 442"/>
                <a:gd name="T28" fmla="*/ 166 w 333"/>
                <a:gd name="T29" fmla="*/ 43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3" h="442">
                  <a:moveTo>
                    <a:pt x="301" y="442"/>
                  </a:moveTo>
                  <a:lnTo>
                    <a:pt x="264" y="336"/>
                  </a:lnTo>
                  <a:lnTo>
                    <a:pt x="72" y="336"/>
                  </a:lnTo>
                  <a:lnTo>
                    <a:pt x="34" y="442"/>
                  </a:lnTo>
                  <a:lnTo>
                    <a:pt x="0" y="442"/>
                  </a:lnTo>
                  <a:lnTo>
                    <a:pt x="152" y="0"/>
                  </a:lnTo>
                  <a:lnTo>
                    <a:pt x="181" y="0"/>
                  </a:lnTo>
                  <a:lnTo>
                    <a:pt x="333" y="442"/>
                  </a:lnTo>
                  <a:lnTo>
                    <a:pt x="301" y="442"/>
                  </a:lnTo>
                  <a:lnTo>
                    <a:pt x="301" y="442"/>
                  </a:lnTo>
                  <a:close/>
                  <a:moveTo>
                    <a:pt x="166" y="43"/>
                  </a:moveTo>
                  <a:lnTo>
                    <a:pt x="80" y="304"/>
                  </a:lnTo>
                  <a:lnTo>
                    <a:pt x="255" y="304"/>
                  </a:lnTo>
                  <a:lnTo>
                    <a:pt x="166" y="43"/>
                  </a:lnTo>
                  <a:lnTo>
                    <a:pt x="166" y="43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9B953183-812A-458C-8E74-D902CF6DA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626" y="7846239"/>
              <a:ext cx="195263" cy="311150"/>
            </a:xfrm>
            <a:custGeom>
              <a:avLst/>
              <a:gdLst>
                <a:gd name="T0" fmla="*/ 67 w 123"/>
                <a:gd name="T1" fmla="*/ 13 h 196"/>
                <a:gd name="T2" fmla="*/ 67 w 123"/>
                <a:gd name="T3" fmla="*/ 196 h 196"/>
                <a:gd name="T4" fmla="*/ 54 w 123"/>
                <a:gd name="T5" fmla="*/ 196 h 196"/>
                <a:gd name="T6" fmla="*/ 54 w 123"/>
                <a:gd name="T7" fmla="*/ 13 h 196"/>
                <a:gd name="T8" fmla="*/ 0 w 123"/>
                <a:gd name="T9" fmla="*/ 13 h 196"/>
                <a:gd name="T10" fmla="*/ 0 w 123"/>
                <a:gd name="T11" fmla="*/ 0 h 196"/>
                <a:gd name="T12" fmla="*/ 123 w 123"/>
                <a:gd name="T13" fmla="*/ 0 h 196"/>
                <a:gd name="T14" fmla="*/ 123 w 123"/>
                <a:gd name="T15" fmla="*/ 13 h 196"/>
                <a:gd name="T16" fmla="*/ 67 w 123"/>
                <a:gd name="T17" fmla="*/ 13 h 196"/>
                <a:gd name="T18" fmla="*/ 67 w 123"/>
                <a:gd name="T19" fmla="*/ 1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96">
                  <a:moveTo>
                    <a:pt x="67" y="13"/>
                  </a:moveTo>
                  <a:lnTo>
                    <a:pt x="67" y="196"/>
                  </a:lnTo>
                  <a:lnTo>
                    <a:pt x="54" y="196"/>
                  </a:lnTo>
                  <a:lnTo>
                    <a:pt x="5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3" y="0"/>
                  </a:lnTo>
                  <a:lnTo>
                    <a:pt x="123" y="13"/>
                  </a:lnTo>
                  <a:lnTo>
                    <a:pt x="67" y="13"/>
                  </a:lnTo>
                  <a:lnTo>
                    <a:pt x="67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7C97F726-BEDC-409E-ABD3-31D1526B3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389" y="7844652"/>
              <a:ext cx="25400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="" xmlns:a16="http://schemas.microsoft.com/office/drawing/2014/main" id="{E98A36EB-38A6-4828-A32C-40C8704B41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2926" y="7841477"/>
              <a:ext cx="200025" cy="320675"/>
            </a:xfrm>
            <a:custGeom>
              <a:avLst/>
              <a:gdLst>
                <a:gd name="T0" fmla="*/ 247 w 284"/>
                <a:gd name="T1" fmla="*/ 408 h 454"/>
                <a:gd name="T2" fmla="*/ 144 w 284"/>
                <a:gd name="T3" fmla="*/ 454 h 454"/>
                <a:gd name="T4" fmla="*/ 38 w 284"/>
                <a:gd name="T5" fmla="*/ 408 h 454"/>
                <a:gd name="T6" fmla="*/ 0 w 284"/>
                <a:gd name="T7" fmla="*/ 227 h 454"/>
                <a:gd name="T8" fmla="*/ 38 w 284"/>
                <a:gd name="T9" fmla="*/ 46 h 454"/>
                <a:gd name="T10" fmla="*/ 144 w 284"/>
                <a:gd name="T11" fmla="*/ 0 h 454"/>
                <a:gd name="T12" fmla="*/ 247 w 284"/>
                <a:gd name="T13" fmla="*/ 46 h 454"/>
                <a:gd name="T14" fmla="*/ 284 w 284"/>
                <a:gd name="T15" fmla="*/ 227 h 454"/>
                <a:gd name="T16" fmla="*/ 247 w 284"/>
                <a:gd name="T17" fmla="*/ 408 h 454"/>
                <a:gd name="T18" fmla="*/ 247 w 284"/>
                <a:gd name="T19" fmla="*/ 408 h 454"/>
                <a:gd name="T20" fmla="*/ 221 w 284"/>
                <a:gd name="T21" fmla="*/ 66 h 454"/>
                <a:gd name="T22" fmla="*/ 144 w 284"/>
                <a:gd name="T23" fmla="*/ 32 h 454"/>
                <a:gd name="T24" fmla="*/ 63 w 284"/>
                <a:gd name="T25" fmla="*/ 66 h 454"/>
                <a:gd name="T26" fmla="*/ 32 w 284"/>
                <a:gd name="T27" fmla="*/ 227 h 454"/>
                <a:gd name="T28" fmla="*/ 63 w 284"/>
                <a:gd name="T29" fmla="*/ 388 h 454"/>
                <a:gd name="T30" fmla="*/ 144 w 284"/>
                <a:gd name="T31" fmla="*/ 422 h 454"/>
                <a:gd name="T32" fmla="*/ 221 w 284"/>
                <a:gd name="T33" fmla="*/ 388 h 454"/>
                <a:gd name="T34" fmla="*/ 253 w 284"/>
                <a:gd name="T35" fmla="*/ 227 h 454"/>
                <a:gd name="T36" fmla="*/ 221 w 284"/>
                <a:gd name="T37" fmla="*/ 66 h 454"/>
                <a:gd name="T38" fmla="*/ 221 w 284"/>
                <a:gd name="T39" fmla="*/ 6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4" h="454">
                  <a:moveTo>
                    <a:pt x="247" y="408"/>
                  </a:moveTo>
                  <a:cubicBezTo>
                    <a:pt x="218" y="436"/>
                    <a:pt x="181" y="454"/>
                    <a:pt x="144" y="454"/>
                  </a:cubicBezTo>
                  <a:cubicBezTo>
                    <a:pt x="103" y="454"/>
                    <a:pt x="66" y="436"/>
                    <a:pt x="38" y="408"/>
                  </a:cubicBezTo>
                  <a:cubicBezTo>
                    <a:pt x="0" y="367"/>
                    <a:pt x="0" y="327"/>
                    <a:pt x="0" y="227"/>
                  </a:cubicBezTo>
                  <a:cubicBezTo>
                    <a:pt x="0" y="127"/>
                    <a:pt x="0" y="86"/>
                    <a:pt x="38" y="46"/>
                  </a:cubicBezTo>
                  <a:cubicBezTo>
                    <a:pt x="66" y="18"/>
                    <a:pt x="103" y="0"/>
                    <a:pt x="144" y="0"/>
                  </a:cubicBezTo>
                  <a:cubicBezTo>
                    <a:pt x="181" y="0"/>
                    <a:pt x="218" y="18"/>
                    <a:pt x="247" y="46"/>
                  </a:cubicBezTo>
                  <a:cubicBezTo>
                    <a:pt x="284" y="86"/>
                    <a:pt x="284" y="127"/>
                    <a:pt x="284" y="227"/>
                  </a:cubicBezTo>
                  <a:cubicBezTo>
                    <a:pt x="284" y="327"/>
                    <a:pt x="284" y="367"/>
                    <a:pt x="247" y="408"/>
                  </a:cubicBezTo>
                  <a:lnTo>
                    <a:pt x="247" y="408"/>
                  </a:lnTo>
                  <a:close/>
                  <a:moveTo>
                    <a:pt x="221" y="66"/>
                  </a:moveTo>
                  <a:cubicBezTo>
                    <a:pt x="201" y="43"/>
                    <a:pt x="172" y="32"/>
                    <a:pt x="144" y="32"/>
                  </a:cubicBezTo>
                  <a:cubicBezTo>
                    <a:pt x="112" y="32"/>
                    <a:pt x="83" y="43"/>
                    <a:pt x="63" y="66"/>
                  </a:cubicBezTo>
                  <a:cubicBezTo>
                    <a:pt x="35" y="98"/>
                    <a:pt x="32" y="132"/>
                    <a:pt x="32" y="227"/>
                  </a:cubicBezTo>
                  <a:cubicBezTo>
                    <a:pt x="32" y="322"/>
                    <a:pt x="35" y="356"/>
                    <a:pt x="63" y="388"/>
                  </a:cubicBezTo>
                  <a:cubicBezTo>
                    <a:pt x="83" y="410"/>
                    <a:pt x="112" y="422"/>
                    <a:pt x="144" y="422"/>
                  </a:cubicBezTo>
                  <a:cubicBezTo>
                    <a:pt x="172" y="422"/>
                    <a:pt x="201" y="410"/>
                    <a:pt x="221" y="388"/>
                  </a:cubicBezTo>
                  <a:cubicBezTo>
                    <a:pt x="250" y="356"/>
                    <a:pt x="253" y="322"/>
                    <a:pt x="253" y="227"/>
                  </a:cubicBezTo>
                  <a:cubicBezTo>
                    <a:pt x="253" y="132"/>
                    <a:pt x="250" y="98"/>
                    <a:pt x="221" y="66"/>
                  </a:cubicBezTo>
                  <a:lnTo>
                    <a:pt x="221" y="6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="" xmlns:a16="http://schemas.microsoft.com/office/drawing/2014/main" id="{EBEA0375-3045-4ABD-A362-A2B0B8C27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676" y="7846239"/>
              <a:ext cx="211138" cy="311150"/>
            </a:xfrm>
            <a:custGeom>
              <a:avLst/>
              <a:gdLst>
                <a:gd name="T0" fmla="*/ 120 w 133"/>
                <a:gd name="T1" fmla="*/ 196 h 196"/>
                <a:gd name="T2" fmla="*/ 14 w 133"/>
                <a:gd name="T3" fmla="*/ 25 h 196"/>
                <a:gd name="T4" fmla="*/ 14 w 133"/>
                <a:gd name="T5" fmla="*/ 196 h 196"/>
                <a:gd name="T6" fmla="*/ 0 w 133"/>
                <a:gd name="T7" fmla="*/ 196 h 196"/>
                <a:gd name="T8" fmla="*/ 0 w 133"/>
                <a:gd name="T9" fmla="*/ 0 h 196"/>
                <a:gd name="T10" fmla="*/ 14 w 133"/>
                <a:gd name="T11" fmla="*/ 0 h 196"/>
                <a:gd name="T12" fmla="*/ 120 w 133"/>
                <a:gd name="T13" fmla="*/ 170 h 196"/>
                <a:gd name="T14" fmla="*/ 120 w 133"/>
                <a:gd name="T15" fmla="*/ 0 h 196"/>
                <a:gd name="T16" fmla="*/ 133 w 133"/>
                <a:gd name="T17" fmla="*/ 0 h 196"/>
                <a:gd name="T18" fmla="*/ 133 w 133"/>
                <a:gd name="T19" fmla="*/ 196 h 196"/>
                <a:gd name="T20" fmla="*/ 120 w 133"/>
                <a:gd name="T21" fmla="*/ 196 h 196"/>
                <a:gd name="T22" fmla="*/ 120 w 133"/>
                <a:gd name="T23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196">
                  <a:moveTo>
                    <a:pt x="120" y="196"/>
                  </a:moveTo>
                  <a:lnTo>
                    <a:pt x="14" y="25"/>
                  </a:lnTo>
                  <a:lnTo>
                    <a:pt x="14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20" y="170"/>
                  </a:lnTo>
                  <a:lnTo>
                    <a:pt x="120" y="0"/>
                  </a:lnTo>
                  <a:lnTo>
                    <a:pt x="133" y="0"/>
                  </a:lnTo>
                  <a:lnTo>
                    <a:pt x="133" y="196"/>
                  </a:lnTo>
                  <a:lnTo>
                    <a:pt x="120" y="196"/>
                  </a:lnTo>
                  <a:lnTo>
                    <a:pt x="12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B1DC8467-3370-4545-A9FE-BA6153F734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139" y="7846239"/>
              <a:ext cx="234950" cy="311150"/>
            </a:xfrm>
            <a:custGeom>
              <a:avLst/>
              <a:gdLst>
                <a:gd name="T0" fmla="*/ 299 w 333"/>
                <a:gd name="T1" fmla="*/ 442 h 442"/>
                <a:gd name="T2" fmla="*/ 261 w 333"/>
                <a:gd name="T3" fmla="*/ 336 h 442"/>
                <a:gd name="T4" fmla="*/ 69 w 333"/>
                <a:gd name="T5" fmla="*/ 336 h 442"/>
                <a:gd name="T6" fmla="*/ 35 w 333"/>
                <a:gd name="T7" fmla="*/ 442 h 442"/>
                <a:gd name="T8" fmla="*/ 0 w 333"/>
                <a:gd name="T9" fmla="*/ 442 h 442"/>
                <a:gd name="T10" fmla="*/ 152 w 333"/>
                <a:gd name="T11" fmla="*/ 0 h 442"/>
                <a:gd name="T12" fmla="*/ 181 w 333"/>
                <a:gd name="T13" fmla="*/ 0 h 442"/>
                <a:gd name="T14" fmla="*/ 333 w 333"/>
                <a:gd name="T15" fmla="*/ 442 h 442"/>
                <a:gd name="T16" fmla="*/ 299 w 333"/>
                <a:gd name="T17" fmla="*/ 442 h 442"/>
                <a:gd name="T18" fmla="*/ 299 w 333"/>
                <a:gd name="T19" fmla="*/ 442 h 442"/>
                <a:gd name="T20" fmla="*/ 167 w 333"/>
                <a:gd name="T21" fmla="*/ 43 h 442"/>
                <a:gd name="T22" fmla="*/ 81 w 333"/>
                <a:gd name="T23" fmla="*/ 304 h 442"/>
                <a:gd name="T24" fmla="*/ 253 w 333"/>
                <a:gd name="T25" fmla="*/ 304 h 442"/>
                <a:gd name="T26" fmla="*/ 167 w 333"/>
                <a:gd name="T27" fmla="*/ 43 h 442"/>
                <a:gd name="T28" fmla="*/ 167 w 333"/>
                <a:gd name="T29" fmla="*/ 43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3" h="442">
                  <a:moveTo>
                    <a:pt x="299" y="442"/>
                  </a:moveTo>
                  <a:lnTo>
                    <a:pt x="261" y="336"/>
                  </a:lnTo>
                  <a:lnTo>
                    <a:pt x="69" y="336"/>
                  </a:lnTo>
                  <a:lnTo>
                    <a:pt x="35" y="442"/>
                  </a:lnTo>
                  <a:lnTo>
                    <a:pt x="0" y="442"/>
                  </a:lnTo>
                  <a:lnTo>
                    <a:pt x="152" y="0"/>
                  </a:lnTo>
                  <a:lnTo>
                    <a:pt x="181" y="0"/>
                  </a:lnTo>
                  <a:lnTo>
                    <a:pt x="333" y="442"/>
                  </a:lnTo>
                  <a:lnTo>
                    <a:pt x="299" y="442"/>
                  </a:lnTo>
                  <a:lnTo>
                    <a:pt x="299" y="442"/>
                  </a:lnTo>
                  <a:close/>
                  <a:moveTo>
                    <a:pt x="167" y="43"/>
                  </a:moveTo>
                  <a:lnTo>
                    <a:pt x="81" y="304"/>
                  </a:lnTo>
                  <a:lnTo>
                    <a:pt x="253" y="304"/>
                  </a:lnTo>
                  <a:lnTo>
                    <a:pt x="167" y="43"/>
                  </a:lnTo>
                  <a:lnTo>
                    <a:pt x="167" y="43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A60B2CFB-D19B-45E3-83F2-4B1C351A5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239" y="7846239"/>
              <a:ext cx="177800" cy="311150"/>
            </a:xfrm>
            <a:custGeom>
              <a:avLst/>
              <a:gdLst>
                <a:gd name="T0" fmla="*/ 0 w 112"/>
                <a:gd name="T1" fmla="*/ 196 h 196"/>
                <a:gd name="T2" fmla="*/ 0 w 112"/>
                <a:gd name="T3" fmla="*/ 0 h 196"/>
                <a:gd name="T4" fmla="*/ 15 w 112"/>
                <a:gd name="T5" fmla="*/ 0 h 196"/>
                <a:gd name="T6" fmla="*/ 15 w 112"/>
                <a:gd name="T7" fmla="*/ 183 h 196"/>
                <a:gd name="T8" fmla="*/ 112 w 112"/>
                <a:gd name="T9" fmla="*/ 183 h 196"/>
                <a:gd name="T10" fmla="*/ 112 w 112"/>
                <a:gd name="T11" fmla="*/ 196 h 196"/>
                <a:gd name="T12" fmla="*/ 0 w 112"/>
                <a:gd name="T13" fmla="*/ 196 h 196"/>
                <a:gd name="T14" fmla="*/ 0 w 112"/>
                <a:gd name="T1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96">
                  <a:moveTo>
                    <a:pt x="0" y="196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183"/>
                  </a:lnTo>
                  <a:lnTo>
                    <a:pt x="112" y="183"/>
                  </a:lnTo>
                  <a:lnTo>
                    <a:pt x="112" y="196"/>
                  </a:lnTo>
                  <a:lnTo>
                    <a:pt x="0" y="196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="" xmlns:a16="http://schemas.microsoft.com/office/drawing/2014/main" id="{755EC5FF-7149-4241-A75D-4FD747640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076" y="7846239"/>
              <a:ext cx="200025" cy="315913"/>
            </a:xfrm>
            <a:custGeom>
              <a:avLst/>
              <a:gdLst>
                <a:gd name="T0" fmla="*/ 140 w 284"/>
                <a:gd name="T1" fmla="*/ 448 h 448"/>
                <a:gd name="T2" fmla="*/ 0 w 284"/>
                <a:gd name="T3" fmla="*/ 298 h 448"/>
                <a:gd name="T4" fmla="*/ 0 w 284"/>
                <a:gd name="T5" fmla="*/ 0 h 448"/>
                <a:gd name="T6" fmla="*/ 31 w 284"/>
                <a:gd name="T7" fmla="*/ 0 h 448"/>
                <a:gd name="T8" fmla="*/ 31 w 284"/>
                <a:gd name="T9" fmla="*/ 296 h 448"/>
                <a:gd name="T10" fmla="*/ 140 w 284"/>
                <a:gd name="T11" fmla="*/ 416 h 448"/>
                <a:gd name="T12" fmla="*/ 252 w 284"/>
                <a:gd name="T13" fmla="*/ 296 h 448"/>
                <a:gd name="T14" fmla="*/ 252 w 284"/>
                <a:gd name="T15" fmla="*/ 0 h 448"/>
                <a:gd name="T16" fmla="*/ 284 w 284"/>
                <a:gd name="T17" fmla="*/ 0 h 448"/>
                <a:gd name="T18" fmla="*/ 284 w 284"/>
                <a:gd name="T19" fmla="*/ 298 h 448"/>
                <a:gd name="T20" fmla="*/ 140 w 284"/>
                <a:gd name="T21" fmla="*/ 448 h 448"/>
                <a:gd name="T22" fmla="*/ 140 w 284"/>
                <a:gd name="T23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448">
                  <a:moveTo>
                    <a:pt x="140" y="448"/>
                  </a:moveTo>
                  <a:cubicBezTo>
                    <a:pt x="57" y="448"/>
                    <a:pt x="0" y="384"/>
                    <a:pt x="0" y="298"/>
                  </a:cubicBezTo>
                  <a:lnTo>
                    <a:pt x="0" y="0"/>
                  </a:lnTo>
                  <a:lnTo>
                    <a:pt x="31" y="0"/>
                  </a:lnTo>
                  <a:lnTo>
                    <a:pt x="31" y="296"/>
                  </a:lnTo>
                  <a:cubicBezTo>
                    <a:pt x="31" y="367"/>
                    <a:pt x="74" y="416"/>
                    <a:pt x="140" y="416"/>
                  </a:cubicBezTo>
                  <a:cubicBezTo>
                    <a:pt x="209" y="416"/>
                    <a:pt x="252" y="367"/>
                    <a:pt x="252" y="296"/>
                  </a:cubicBezTo>
                  <a:lnTo>
                    <a:pt x="252" y="0"/>
                  </a:lnTo>
                  <a:lnTo>
                    <a:pt x="284" y="0"/>
                  </a:lnTo>
                  <a:lnTo>
                    <a:pt x="284" y="298"/>
                  </a:lnTo>
                  <a:cubicBezTo>
                    <a:pt x="284" y="384"/>
                    <a:pt x="223" y="448"/>
                    <a:pt x="140" y="448"/>
                  </a:cubicBezTo>
                  <a:lnTo>
                    <a:pt x="140" y="4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="" xmlns:a16="http://schemas.microsoft.com/office/drawing/2014/main" id="{4475876F-37C7-4457-A62D-A2F73059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764" y="7846239"/>
              <a:ext cx="212725" cy="311150"/>
            </a:xfrm>
            <a:custGeom>
              <a:avLst/>
              <a:gdLst>
                <a:gd name="T0" fmla="*/ 120 w 134"/>
                <a:gd name="T1" fmla="*/ 196 h 196"/>
                <a:gd name="T2" fmla="*/ 15 w 134"/>
                <a:gd name="T3" fmla="*/ 25 h 196"/>
                <a:gd name="T4" fmla="*/ 15 w 134"/>
                <a:gd name="T5" fmla="*/ 196 h 196"/>
                <a:gd name="T6" fmla="*/ 0 w 134"/>
                <a:gd name="T7" fmla="*/ 196 h 196"/>
                <a:gd name="T8" fmla="*/ 0 w 134"/>
                <a:gd name="T9" fmla="*/ 0 h 196"/>
                <a:gd name="T10" fmla="*/ 15 w 134"/>
                <a:gd name="T11" fmla="*/ 0 h 196"/>
                <a:gd name="T12" fmla="*/ 120 w 134"/>
                <a:gd name="T13" fmla="*/ 170 h 196"/>
                <a:gd name="T14" fmla="*/ 120 w 134"/>
                <a:gd name="T15" fmla="*/ 0 h 196"/>
                <a:gd name="T16" fmla="*/ 134 w 134"/>
                <a:gd name="T17" fmla="*/ 0 h 196"/>
                <a:gd name="T18" fmla="*/ 134 w 134"/>
                <a:gd name="T19" fmla="*/ 196 h 196"/>
                <a:gd name="T20" fmla="*/ 120 w 134"/>
                <a:gd name="T21" fmla="*/ 196 h 196"/>
                <a:gd name="T22" fmla="*/ 120 w 134"/>
                <a:gd name="T23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196">
                  <a:moveTo>
                    <a:pt x="120" y="196"/>
                  </a:moveTo>
                  <a:lnTo>
                    <a:pt x="15" y="25"/>
                  </a:lnTo>
                  <a:lnTo>
                    <a:pt x="15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20" y="170"/>
                  </a:lnTo>
                  <a:lnTo>
                    <a:pt x="120" y="0"/>
                  </a:lnTo>
                  <a:lnTo>
                    <a:pt x="134" y="0"/>
                  </a:lnTo>
                  <a:lnTo>
                    <a:pt x="134" y="196"/>
                  </a:lnTo>
                  <a:lnTo>
                    <a:pt x="120" y="196"/>
                  </a:lnTo>
                  <a:lnTo>
                    <a:pt x="12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38E1CD3E-8FD8-4A9D-92A4-B1BBB43E2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326" y="7844652"/>
              <a:ext cx="23813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="" xmlns:a16="http://schemas.microsoft.com/office/drawing/2014/main" id="{F73D3D35-E08D-4B3F-AC86-ADB6182E6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289" y="7846239"/>
              <a:ext cx="209550" cy="311150"/>
            </a:xfrm>
            <a:custGeom>
              <a:avLst/>
              <a:gdLst>
                <a:gd name="T0" fmla="*/ 72 w 132"/>
                <a:gd name="T1" fmla="*/ 196 h 196"/>
                <a:gd name="T2" fmla="*/ 59 w 132"/>
                <a:gd name="T3" fmla="*/ 196 h 196"/>
                <a:gd name="T4" fmla="*/ 0 w 132"/>
                <a:gd name="T5" fmla="*/ 0 h 196"/>
                <a:gd name="T6" fmla="*/ 13 w 132"/>
                <a:gd name="T7" fmla="*/ 0 h 196"/>
                <a:gd name="T8" fmla="*/ 66 w 132"/>
                <a:gd name="T9" fmla="*/ 170 h 196"/>
                <a:gd name="T10" fmla="*/ 117 w 132"/>
                <a:gd name="T11" fmla="*/ 0 h 196"/>
                <a:gd name="T12" fmla="*/ 132 w 132"/>
                <a:gd name="T13" fmla="*/ 0 h 196"/>
                <a:gd name="T14" fmla="*/ 72 w 132"/>
                <a:gd name="T15" fmla="*/ 196 h 196"/>
                <a:gd name="T16" fmla="*/ 72 w 132"/>
                <a:gd name="T1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96">
                  <a:moveTo>
                    <a:pt x="72" y="196"/>
                  </a:moveTo>
                  <a:lnTo>
                    <a:pt x="59" y="196"/>
                  </a:lnTo>
                  <a:lnTo>
                    <a:pt x="0" y="0"/>
                  </a:lnTo>
                  <a:lnTo>
                    <a:pt x="13" y="0"/>
                  </a:lnTo>
                  <a:lnTo>
                    <a:pt x="66" y="170"/>
                  </a:lnTo>
                  <a:lnTo>
                    <a:pt x="117" y="0"/>
                  </a:lnTo>
                  <a:lnTo>
                    <a:pt x="132" y="0"/>
                  </a:lnTo>
                  <a:lnTo>
                    <a:pt x="72" y="196"/>
                  </a:lnTo>
                  <a:lnTo>
                    <a:pt x="72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="" xmlns:a16="http://schemas.microsoft.com/office/drawing/2014/main" id="{6436FDDC-D1D3-4B51-BF7D-142C91806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3989" y="7846239"/>
              <a:ext cx="174625" cy="311150"/>
            </a:xfrm>
            <a:custGeom>
              <a:avLst/>
              <a:gdLst>
                <a:gd name="T0" fmla="*/ 0 w 110"/>
                <a:gd name="T1" fmla="*/ 196 h 196"/>
                <a:gd name="T2" fmla="*/ 0 w 110"/>
                <a:gd name="T3" fmla="*/ 0 h 196"/>
                <a:gd name="T4" fmla="*/ 110 w 110"/>
                <a:gd name="T5" fmla="*/ 0 h 196"/>
                <a:gd name="T6" fmla="*/ 110 w 110"/>
                <a:gd name="T7" fmla="*/ 13 h 196"/>
                <a:gd name="T8" fmla="*/ 14 w 110"/>
                <a:gd name="T9" fmla="*/ 13 h 196"/>
                <a:gd name="T10" fmla="*/ 14 w 110"/>
                <a:gd name="T11" fmla="*/ 90 h 196"/>
                <a:gd name="T12" fmla="*/ 97 w 110"/>
                <a:gd name="T13" fmla="*/ 90 h 196"/>
                <a:gd name="T14" fmla="*/ 97 w 110"/>
                <a:gd name="T15" fmla="*/ 104 h 196"/>
                <a:gd name="T16" fmla="*/ 14 w 110"/>
                <a:gd name="T17" fmla="*/ 104 h 196"/>
                <a:gd name="T18" fmla="*/ 14 w 110"/>
                <a:gd name="T19" fmla="*/ 183 h 196"/>
                <a:gd name="T20" fmla="*/ 110 w 110"/>
                <a:gd name="T21" fmla="*/ 183 h 196"/>
                <a:gd name="T22" fmla="*/ 110 w 110"/>
                <a:gd name="T23" fmla="*/ 196 h 196"/>
                <a:gd name="T24" fmla="*/ 0 w 110"/>
                <a:gd name="T25" fmla="*/ 196 h 196"/>
                <a:gd name="T26" fmla="*/ 0 w 110"/>
                <a:gd name="T2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96">
                  <a:moveTo>
                    <a:pt x="0" y="196"/>
                  </a:moveTo>
                  <a:lnTo>
                    <a:pt x="0" y="0"/>
                  </a:lnTo>
                  <a:lnTo>
                    <a:pt x="110" y="0"/>
                  </a:lnTo>
                  <a:lnTo>
                    <a:pt x="110" y="13"/>
                  </a:lnTo>
                  <a:lnTo>
                    <a:pt x="14" y="13"/>
                  </a:lnTo>
                  <a:lnTo>
                    <a:pt x="14" y="90"/>
                  </a:lnTo>
                  <a:lnTo>
                    <a:pt x="97" y="90"/>
                  </a:lnTo>
                  <a:lnTo>
                    <a:pt x="97" y="104"/>
                  </a:lnTo>
                  <a:lnTo>
                    <a:pt x="14" y="104"/>
                  </a:lnTo>
                  <a:lnTo>
                    <a:pt x="14" y="183"/>
                  </a:lnTo>
                  <a:lnTo>
                    <a:pt x="110" y="183"/>
                  </a:lnTo>
                  <a:lnTo>
                    <a:pt x="110" y="196"/>
                  </a:lnTo>
                  <a:lnTo>
                    <a:pt x="0" y="196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="" xmlns:a16="http://schemas.microsoft.com/office/drawing/2014/main" id="{A94F5E91-F6AF-46CC-9BC8-221AB5B4F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6401" y="7846239"/>
              <a:ext cx="196850" cy="311150"/>
            </a:xfrm>
            <a:custGeom>
              <a:avLst/>
              <a:gdLst>
                <a:gd name="T0" fmla="*/ 244 w 281"/>
                <a:gd name="T1" fmla="*/ 442 h 442"/>
                <a:gd name="T2" fmla="*/ 147 w 281"/>
                <a:gd name="T3" fmla="*/ 238 h 442"/>
                <a:gd name="T4" fmla="*/ 32 w 281"/>
                <a:gd name="T5" fmla="*/ 238 h 442"/>
                <a:gd name="T6" fmla="*/ 32 w 281"/>
                <a:gd name="T7" fmla="*/ 442 h 442"/>
                <a:gd name="T8" fmla="*/ 0 w 281"/>
                <a:gd name="T9" fmla="*/ 442 h 442"/>
                <a:gd name="T10" fmla="*/ 0 w 281"/>
                <a:gd name="T11" fmla="*/ 0 h 442"/>
                <a:gd name="T12" fmla="*/ 158 w 281"/>
                <a:gd name="T13" fmla="*/ 0 h 442"/>
                <a:gd name="T14" fmla="*/ 276 w 281"/>
                <a:gd name="T15" fmla="*/ 118 h 442"/>
                <a:gd name="T16" fmla="*/ 181 w 281"/>
                <a:gd name="T17" fmla="*/ 238 h 442"/>
                <a:gd name="T18" fmla="*/ 281 w 281"/>
                <a:gd name="T19" fmla="*/ 442 h 442"/>
                <a:gd name="T20" fmla="*/ 244 w 281"/>
                <a:gd name="T21" fmla="*/ 442 h 442"/>
                <a:gd name="T22" fmla="*/ 244 w 281"/>
                <a:gd name="T23" fmla="*/ 442 h 442"/>
                <a:gd name="T24" fmla="*/ 152 w 281"/>
                <a:gd name="T25" fmla="*/ 29 h 442"/>
                <a:gd name="T26" fmla="*/ 32 w 281"/>
                <a:gd name="T27" fmla="*/ 29 h 442"/>
                <a:gd name="T28" fmla="*/ 32 w 281"/>
                <a:gd name="T29" fmla="*/ 209 h 442"/>
                <a:gd name="T30" fmla="*/ 152 w 281"/>
                <a:gd name="T31" fmla="*/ 209 h 442"/>
                <a:gd name="T32" fmla="*/ 244 w 281"/>
                <a:gd name="T33" fmla="*/ 118 h 442"/>
                <a:gd name="T34" fmla="*/ 152 w 281"/>
                <a:gd name="T35" fmla="*/ 29 h 442"/>
                <a:gd name="T36" fmla="*/ 152 w 281"/>
                <a:gd name="T37" fmla="*/ 29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1" h="442">
                  <a:moveTo>
                    <a:pt x="244" y="442"/>
                  </a:moveTo>
                  <a:lnTo>
                    <a:pt x="147" y="238"/>
                  </a:lnTo>
                  <a:lnTo>
                    <a:pt x="32" y="238"/>
                  </a:lnTo>
                  <a:lnTo>
                    <a:pt x="32" y="442"/>
                  </a:lnTo>
                  <a:lnTo>
                    <a:pt x="0" y="442"/>
                  </a:lnTo>
                  <a:lnTo>
                    <a:pt x="0" y="0"/>
                  </a:lnTo>
                  <a:lnTo>
                    <a:pt x="158" y="0"/>
                  </a:lnTo>
                  <a:cubicBezTo>
                    <a:pt x="224" y="0"/>
                    <a:pt x="276" y="40"/>
                    <a:pt x="276" y="118"/>
                  </a:cubicBezTo>
                  <a:cubicBezTo>
                    <a:pt x="276" y="184"/>
                    <a:pt x="238" y="227"/>
                    <a:pt x="181" y="238"/>
                  </a:cubicBezTo>
                  <a:lnTo>
                    <a:pt x="281" y="442"/>
                  </a:lnTo>
                  <a:lnTo>
                    <a:pt x="244" y="442"/>
                  </a:lnTo>
                  <a:lnTo>
                    <a:pt x="244" y="442"/>
                  </a:lnTo>
                  <a:close/>
                  <a:moveTo>
                    <a:pt x="152" y="29"/>
                  </a:moveTo>
                  <a:lnTo>
                    <a:pt x="32" y="29"/>
                  </a:lnTo>
                  <a:lnTo>
                    <a:pt x="32" y="209"/>
                  </a:lnTo>
                  <a:lnTo>
                    <a:pt x="152" y="209"/>
                  </a:lnTo>
                  <a:cubicBezTo>
                    <a:pt x="207" y="209"/>
                    <a:pt x="244" y="181"/>
                    <a:pt x="244" y="118"/>
                  </a:cubicBezTo>
                  <a:cubicBezTo>
                    <a:pt x="244" y="57"/>
                    <a:pt x="207" y="29"/>
                    <a:pt x="152" y="29"/>
                  </a:cubicBezTo>
                  <a:lnTo>
                    <a:pt x="152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="" xmlns:a16="http://schemas.microsoft.com/office/drawing/2014/main" id="{F4485980-F400-43B3-9BF7-6771AB82B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814" y="7841477"/>
              <a:ext cx="195263" cy="320675"/>
            </a:xfrm>
            <a:custGeom>
              <a:avLst/>
              <a:gdLst>
                <a:gd name="T0" fmla="*/ 137 w 278"/>
                <a:gd name="T1" fmla="*/ 454 h 454"/>
                <a:gd name="T2" fmla="*/ 0 w 278"/>
                <a:gd name="T3" fmla="*/ 393 h 454"/>
                <a:gd name="T4" fmla="*/ 23 w 278"/>
                <a:gd name="T5" fmla="*/ 370 h 454"/>
                <a:gd name="T6" fmla="*/ 140 w 278"/>
                <a:gd name="T7" fmla="*/ 422 h 454"/>
                <a:gd name="T8" fmla="*/ 246 w 278"/>
                <a:gd name="T9" fmla="*/ 330 h 454"/>
                <a:gd name="T10" fmla="*/ 223 w 278"/>
                <a:gd name="T11" fmla="*/ 270 h 454"/>
                <a:gd name="T12" fmla="*/ 163 w 278"/>
                <a:gd name="T13" fmla="*/ 244 h 454"/>
                <a:gd name="T14" fmla="*/ 114 w 278"/>
                <a:gd name="T15" fmla="*/ 238 h 454"/>
                <a:gd name="T16" fmla="*/ 43 w 278"/>
                <a:gd name="T17" fmla="*/ 204 h 454"/>
                <a:gd name="T18" fmla="*/ 8 w 278"/>
                <a:gd name="T19" fmla="*/ 124 h 454"/>
                <a:gd name="T20" fmla="*/ 137 w 278"/>
                <a:gd name="T21" fmla="*/ 0 h 454"/>
                <a:gd name="T22" fmla="*/ 258 w 278"/>
                <a:gd name="T23" fmla="*/ 49 h 454"/>
                <a:gd name="T24" fmla="*/ 238 w 278"/>
                <a:gd name="T25" fmla="*/ 72 h 454"/>
                <a:gd name="T26" fmla="*/ 137 w 278"/>
                <a:gd name="T27" fmla="*/ 29 h 454"/>
                <a:gd name="T28" fmla="*/ 40 w 278"/>
                <a:gd name="T29" fmla="*/ 121 h 454"/>
                <a:gd name="T30" fmla="*/ 63 w 278"/>
                <a:gd name="T31" fmla="*/ 181 h 454"/>
                <a:gd name="T32" fmla="*/ 123 w 278"/>
                <a:gd name="T33" fmla="*/ 207 h 454"/>
                <a:gd name="T34" fmla="*/ 169 w 278"/>
                <a:gd name="T35" fmla="*/ 215 h 454"/>
                <a:gd name="T36" fmla="*/ 241 w 278"/>
                <a:gd name="T37" fmla="*/ 244 h 454"/>
                <a:gd name="T38" fmla="*/ 278 w 278"/>
                <a:gd name="T39" fmla="*/ 330 h 454"/>
                <a:gd name="T40" fmla="*/ 137 w 278"/>
                <a:gd name="T41" fmla="*/ 454 h 454"/>
                <a:gd name="T42" fmla="*/ 137 w 278"/>
                <a:gd name="T43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454">
                  <a:moveTo>
                    <a:pt x="137" y="454"/>
                  </a:moveTo>
                  <a:cubicBezTo>
                    <a:pt x="77" y="454"/>
                    <a:pt x="37" y="433"/>
                    <a:pt x="0" y="393"/>
                  </a:cubicBezTo>
                  <a:lnTo>
                    <a:pt x="23" y="370"/>
                  </a:lnTo>
                  <a:cubicBezTo>
                    <a:pt x="60" y="410"/>
                    <a:pt x="92" y="422"/>
                    <a:pt x="140" y="422"/>
                  </a:cubicBezTo>
                  <a:cubicBezTo>
                    <a:pt x="206" y="422"/>
                    <a:pt x="246" y="390"/>
                    <a:pt x="246" y="330"/>
                  </a:cubicBezTo>
                  <a:cubicBezTo>
                    <a:pt x="246" y="304"/>
                    <a:pt x="238" y="284"/>
                    <a:pt x="223" y="270"/>
                  </a:cubicBezTo>
                  <a:cubicBezTo>
                    <a:pt x="209" y="256"/>
                    <a:pt x="198" y="250"/>
                    <a:pt x="163" y="244"/>
                  </a:cubicBezTo>
                  <a:lnTo>
                    <a:pt x="114" y="238"/>
                  </a:lnTo>
                  <a:cubicBezTo>
                    <a:pt x="83" y="233"/>
                    <a:pt x="60" y="221"/>
                    <a:pt x="43" y="204"/>
                  </a:cubicBezTo>
                  <a:cubicBezTo>
                    <a:pt x="20" y="184"/>
                    <a:pt x="8" y="158"/>
                    <a:pt x="8" y="124"/>
                  </a:cubicBezTo>
                  <a:cubicBezTo>
                    <a:pt x="8" y="49"/>
                    <a:pt x="60" y="0"/>
                    <a:pt x="137" y="0"/>
                  </a:cubicBezTo>
                  <a:cubicBezTo>
                    <a:pt x="189" y="0"/>
                    <a:pt x="220" y="18"/>
                    <a:pt x="258" y="49"/>
                  </a:cubicBezTo>
                  <a:lnTo>
                    <a:pt x="238" y="72"/>
                  </a:lnTo>
                  <a:cubicBezTo>
                    <a:pt x="212" y="46"/>
                    <a:pt x="186" y="29"/>
                    <a:pt x="137" y="29"/>
                  </a:cubicBezTo>
                  <a:cubicBezTo>
                    <a:pt x="77" y="29"/>
                    <a:pt x="40" y="66"/>
                    <a:pt x="40" y="121"/>
                  </a:cubicBezTo>
                  <a:cubicBezTo>
                    <a:pt x="40" y="147"/>
                    <a:pt x="46" y="167"/>
                    <a:pt x="63" y="181"/>
                  </a:cubicBezTo>
                  <a:cubicBezTo>
                    <a:pt x="77" y="193"/>
                    <a:pt x="100" y="204"/>
                    <a:pt x="123" y="207"/>
                  </a:cubicBezTo>
                  <a:lnTo>
                    <a:pt x="169" y="215"/>
                  </a:lnTo>
                  <a:cubicBezTo>
                    <a:pt x="206" y="221"/>
                    <a:pt x="223" y="230"/>
                    <a:pt x="241" y="244"/>
                  </a:cubicBezTo>
                  <a:cubicBezTo>
                    <a:pt x="264" y="264"/>
                    <a:pt x="278" y="296"/>
                    <a:pt x="278" y="330"/>
                  </a:cubicBezTo>
                  <a:cubicBezTo>
                    <a:pt x="278" y="405"/>
                    <a:pt x="223" y="454"/>
                    <a:pt x="137" y="454"/>
                  </a:cubicBezTo>
                  <a:lnTo>
                    <a:pt x="137" y="454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="" xmlns:a16="http://schemas.microsoft.com/office/drawing/2014/main" id="{D812A3E2-7B98-44A5-A32A-1EB76A465F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015150" y="7265214"/>
              <a:ext cx="976313" cy="960438"/>
            </a:xfrm>
            <a:custGeom>
              <a:avLst/>
              <a:gdLst>
                <a:gd name="T0" fmla="*/ 591 w 1388"/>
                <a:gd name="T1" fmla="*/ 674 h 1365"/>
                <a:gd name="T2" fmla="*/ 797 w 1388"/>
                <a:gd name="T3" fmla="*/ 685 h 1365"/>
                <a:gd name="T4" fmla="*/ 797 w 1388"/>
                <a:gd name="T5" fmla="*/ 625 h 1365"/>
                <a:gd name="T6" fmla="*/ 591 w 1388"/>
                <a:gd name="T7" fmla="*/ 614 h 1365"/>
                <a:gd name="T8" fmla="*/ 803 w 1388"/>
                <a:gd name="T9" fmla="*/ 872 h 1365"/>
                <a:gd name="T10" fmla="*/ 585 w 1388"/>
                <a:gd name="T11" fmla="*/ 858 h 1365"/>
                <a:gd name="T12" fmla="*/ 769 w 1388"/>
                <a:gd name="T13" fmla="*/ 726 h 1365"/>
                <a:gd name="T14" fmla="*/ 622 w 1388"/>
                <a:gd name="T15" fmla="*/ 760 h 1365"/>
                <a:gd name="T16" fmla="*/ 829 w 1388"/>
                <a:gd name="T17" fmla="*/ 439 h 1365"/>
                <a:gd name="T18" fmla="*/ 757 w 1388"/>
                <a:gd name="T19" fmla="*/ 476 h 1365"/>
                <a:gd name="T20" fmla="*/ 777 w 1388"/>
                <a:gd name="T21" fmla="*/ 820 h 1365"/>
                <a:gd name="T22" fmla="*/ 602 w 1388"/>
                <a:gd name="T23" fmla="*/ 797 h 1365"/>
                <a:gd name="T24" fmla="*/ 846 w 1388"/>
                <a:gd name="T25" fmla="*/ 981 h 1365"/>
                <a:gd name="T26" fmla="*/ 554 w 1388"/>
                <a:gd name="T27" fmla="*/ 1004 h 1365"/>
                <a:gd name="T28" fmla="*/ 1024 w 1388"/>
                <a:gd name="T29" fmla="*/ 694 h 1365"/>
                <a:gd name="T30" fmla="*/ 952 w 1388"/>
                <a:gd name="T31" fmla="*/ 731 h 1365"/>
                <a:gd name="T32" fmla="*/ 961 w 1388"/>
                <a:gd name="T33" fmla="*/ 599 h 1365"/>
                <a:gd name="T34" fmla="*/ 903 w 1388"/>
                <a:gd name="T35" fmla="*/ 545 h 1365"/>
                <a:gd name="T36" fmla="*/ 926 w 1388"/>
                <a:gd name="T37" fmla="*/ 588 h 1365"/>
                <a:gd name="T38" fmla="*/ 1316 w 1388"/>
                <a:gd name="T39" fmla="*/ 439 h 1365"/>
                <a:gd name="T40" fmla="*/ 852 w 1388"/>
                <a:gd name="T41" fmla="*/ 72 h 1365"/>
                <a:gd name="T42" fmla="*/ 691 w 1388"/>
                <a:gd name="T43" fmla="*/ 0 h 1365"/>
                <a:gd name="T44" fmla="*/ 674 w 1388"/>
                <a:gd name="T45" fmla="*/ 9 h 1365"/>
                <a:gd name="T46" fmla="*/ 399 w 1388"/>
                <a:gd name="T47" fmla="*/ 321 h 1365"/>
                <a:gd name="T48" fmla="*/ 3 w 1388"/>
                <a:gd name="T49" fmla="*/ 502 h 1365"/>
                <a:gd name="T50" fmla="*/ 135 w 1388"/>
                <a:gd name="T51" fmla="*/ 806 h 1365"/>
                <a:gd name="T52" fmla="*/ 255 w 1388"/>
                <a:gd name="T53" fmla="*/ 1296 h 1365"/>
                <a:gd name="T54" fmla="*/ 436 w 1388"/>
                <a:gd name="T55" fmla="*/ 1351 h 1365"/>
                <a:gd name="T56" fmla="*/ 1027 w 1388"/>
                <a:gd name="T57" fmla="*/ 1325 h 1365"/>
                <a:gd name="T58" fmla="*/ 1121 w 1388"/>
                <a:gd name="T59" fmla="*/ 1317 h 1365"/>
                <a:gd name="T60" fmla="*/ 1130 w 1388"/>
                <a:gd name="T61" fmla="*/ 1308 h 1365"/>
                <a:gd name="T62" fmla="*/ 1207 w 1388"/>
                <a:gd name="T63" fmla="*/ 1164 h 1365"/>
                <a:gd name="T64" fmla="*/ 1365 w 1388"/>
                <a:gd name="T65" fmla="*/ 597 h 1365"/>
                <a:gd name="T66" fmla="*/ 493 w 1388"/>
                <a:gd name="T67" fmla="*/ 252 h 1365"/>
                <a:gd name="T68" fmla="*/ 769 w 1388"/>
                <a:gd name="T69" fmla="*/ 103 h 1365"/>
                <a:gd name="T70" fmla="*/ 694 w 1388"/>
                <a:gd name="T71" fmla="*/ 290 h 1365"/>
                <a:gd name="T72" fmla="*/ 161 w 1388"/>
                <a:gd name="T73" fmla="*/ 757 h 1365"/>
                <a:gd name="T74" fmla="*/ 158 w 1388"/>
                <a:gd name="T75" fmla="*/ 416 h 1365"/>
                <a:gd name="T76" fmla="*/ 270 w 1388"/>
                <a:gd name="T77" fmla="*/ 835 h 1365"/>
                <a:gd name="T78" fmla="*/ 445 w 1388"/>
                <a:gd name="T79" fmla="*/ 1296 h 1365"/>
                <a:gd name="T80" fmla="*/ 247 w 1388"/>
                <a:gd name="T81" fmla="*/ 1018 h 1365"/>
                <a:gd name="T82" fmla="*/ 579 w 1388"/>
                <a:gd name="T83" fmla="*/ 1230 h 1365"/>
                <a:gd name="T84" fmla="*/ 694 w 1388"/>
                <a:gd name="T85" fmla="*/ 1119 h 1365"/>
                <a:gd name="T86" fmla="*/ 1004 w 1388"/>
                <a:gd name="T87" fmla="*/ 1276 h 1365"/>
                <a:gd name="T88" fmla="*/ 1101 w 1388"/>
                <a:gd name="T89" fmla="*/ 889 h 1365"/>
                <a:gd name="T90" fmla="*/ 1313 w 1388"/>
                <a:gd name="T91" fmla="*/ 605 h 1365"/>
                <a:gd name="T92" fmla="*/ 1133 w 1388"/>
                <a:gd name="T93" fmla="*/ 729 h 1365"/>
                <a:gd name="T94" fmla="*/ 1267 w 1388"/>
                <a:gd name="T95" fmla="*/ 465 h 1365"/>
                <a:gd name="T96" fmla="*/ 542 w 1388"/>
                <a:gd name="T97" fmla="*/ 1033 h 1365"/>
                <a:gd name="T98" fmla="*/ 860 w 1388"/>
                <a:gd name="T99" fmla="*/ 1056 h 1365"/>
                <a:gd name="T100" fmla="*/ 820 w 1388"/>
                <a:gd name="T101" fmla="*/ 944 h 1365"/>
                <a:gd name="T102" fmla="*/ 559 w 1388"/>
                <a:gd name="T103" fmla="*/ 921 h 1365"/>
                <a:gd name="T104" fmla="*/ 608 w 1388"/>
                <a:gd name="T105" fmla="*/ 490 h 1365"/>
                <a:gd name="T106" fmla="*/ 620 w 1388"/>
                <a:gd name="T107" fmla="*/ 410 h 1365"/>
                <a:gd name="T108" fmla="*/ 574 w 1388"/>
                <a:gd name="T109" fmla="*/ 502 h 1365"/>
                <a:gd name="T110" fmla="*/ 442 w 1388"/>
                <a:gd name="T111" fmla="*/ 568 h 1365"/>
                <a:gd name="T112" fmla="*/ 522 w 1388"/>
                <a:gd name="T113" fmla="*/ 554 h 1365"/>
                <a:gd name="T114" fmla="*/ 405 w 1388"/>
                <a:gd name="T115" fmla="*/ 694 h 1365"/>
                <a:gd name="T116" fmla="*/ 442 w 1388"/>
                <a:gd name="T117" fmla="*/ 766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8" h="1365">
                  <a:moveTo>
                    <a:pt x="797" y="685"/>
                  </a:moveTo>
                  <a:lnTo>
                    <a:pt x="797" y="674"/>
                  </a:lnTo>
                  <a:cubicBezTo>
                    <a:pt x="797" y="668"/>
                    <a:pt x="794" y="663"/>
                    <a:pt x="789" y="663"/>
                  </a:cubicBezTo>
                  <a:lnTo>
                    <a:pt x="602" y="663"/>
                  </a:lnTo>
                  <a:cubicBezTo>
                    <a:pt x="597" y="663"/>
                    <a:pt x="591" y="668"/>
                    <a:pt x="591" y="674"/>
                  </a:cubicBezTo>
                  <a:lnTo>
                    <a:pt x="591" y="685"/>
                  </a:lnTo>
                  <a:cubicBezTo>
                    <a:pt x="591" y="691"/>
                    <a:pt x="597" y="697"/>
                    <a:pt x="602" y="697"/>
                  </a:cubicBezTo>
                  <a:lnTo>
                    <a:pt x="789" y="697"/>
                  </a:lnTo>
                  <a:cubicBezTo>
                    <a:pt x="794" y="697"/>
                    <a:pt x="797" y="691"/>
                    <a:pt x="797" y="685"/>
                  </a:cubicBezTo>
                  <a:lnTo>
                    <a:pt x="797" y="685"/>
                  </a:lnTo>
                  <a:close/>
                  <a:moveTo>
                    <a:pt x="591" y="614"/>
                  </a:moveTo>
                  <a:lnTo>
                    <a:pt x="591" y="625"/>
                  </a:lnTo>
                  <a:cubicBezTo>
                    <a:pt x="591" y="631"/>
                    <a:pt x="597" y="637"/>
                    <a:pt x="602" y="637"/>
                  </a:cubicBezTo>
                  <a:lnTo>
                    <a:pt x="789" y="637"/>
                  </a:lnTo>
                  <a:cubicBezTo>
                    <a:pt x="794" y="637"/>
                    <a:pt x="797" y="631"/>
                    <a:pt x="797" y="625"/>
                  </a:cubicBezTo>
                  <a:lnTo>
                    <a:pt x="797" y="614"/>
                  </a:lnTo>
                  <a:cubicBezTo>
                    <a:pt x="797" y="608"/>
                    <a:pt x="794" y="602"/>
                    <a:pt x="789" y="602"/>
                  </a:cubicBezTo>
                  <a:lnTo>
                    <a:pt x="602" y="602"/>
                  </a:lnTo>
                  <a:cubicBezTo>
                    <a:pt x="597" y="602"/>
                    <a:pt x="591" y="608"/>
                    <a:pt x="591" y="614"/>
                  </a:cubicBezTo>
                  <a:lnTo>
                    <a:pt x="591" y="614"/>
                  </a:lnTo>
                  <a:close/>
                  <a:moveTo>
                    <a:pt x="585" y="858"/>
                  </a:moveTo>
                  <a:lnTo>
                    <a:pt x="585" y="872"/>
                  </a:lnTo>
                  <a:cubicBezTo>
                    <a:pt x="585" y="878"/>
                    <a:pt x="591" y="881"/>
                    <a:pt x="597" y="881"/>
                  </a:cubicBezTo>
                  <a:lnTo>
                    <a:pt x="792" y="881"/>
                  </a:lnTo>
                  <a:cubicBezTo>
                    <a:pt x="797" y="881"/>
                    <a:pt x="803" y="878"/>
                    <a:pt x="803" y="872"/>
                  </a:cubicBezTo>
                  <a:lnTo>
                    <a:pt x="803" y="858"/>
                  </a:lnTo>
                  <a:cubicBezTo>
                    <a:pt x="803" y="852"/>
                    <a:pt x="797" y="849"/>
                    <a:pt x="792" y="849"/>
                  </a:cubicBezTo>
                  <a:lnTo>
                    <a:pt x="597" y="849"/>
                  </a:lnTo>
                  <a:cubicBezTo>
                    <a:pt x="591" y="849"/>
                    <a:pt x="585" y="852"/>
                    <a:pt x="585" y="858"/>
                  </a:cubicBezTo>
                  <a:lnTo>
                    <a:pt x="585" y="858"/>
                  </a:lnTo>
                  <a:close/>
                  <a:moveTo>
                    <a:pt x="622" y="760"/>
                  </a:moveTo>
                  <a:lnTo>
                    <a:pt x="769" y="760"/>
                  </a:lnTo>
                  <a:cubicBezTo>
                    <a:pt x="774" y="760"/>
                    <a:pt x="780" y="754"/>
                    <a:pt x="780" y="749"/>
                  </a:cubicBezTo>
                  <a:lnTo>
                    <a:pt x="780" y="737"/>
                  </a:lnTo>
                  <a:cubicBezTo>
                    <a:pt x="780" y="731"/>
                    <a:pt x="774" y="726"/>
                    <a:pt x="769" y="726"/>
                  </a:cubicBezTo>
                  <a:lnTo>
                    <a:pt x="622" y="726"/>
                  </a:lnTo>
                  <a:cubicBezTo>
                    <a:pt x="617" y="726"/>
                    <a:pt x="611" y="731"/>
                    <a:pt x="611" y="737"/>
                  </a:cubicBezTo>
                  <a:lnTo>
                    <a:pt x="611" y="749"/>
                  </a:lnTo>
                  <a:cubicBezTo>
                    <a:pt x="611" y="754"/>
                    <a:pt x="617" y="760"/>
                    <a:pt x="622" y="760"/>
                  </a:cubicBezTo>
                  <a:lnTo>
                    <a:pt x="622" y="760"/>
                  </a:lnTo>
                  <a:close/>
                  <a:moveTo>
                    <a:pt x="757" y="511"/>
                  </a:moveTo>
                  <a:lnTo>
                    <a:pt x="786" y="490"/>
                  </a:lnTo>
                  <a:lnTo>
                    <a:pt x="820" y="502"/>
                  </a:lnTo>
                  <a:lnTo>
                    <a:pt x="809" y="468"/>
                  </a:lnTo>
                  <a:lnTo>
                    <a:pt x="829" y="439"/>
                  </a:lnTo>
                  <a:lnTo>
                    <a:pt x="794" y="439"/>
                  </a:lnTo>
                  <a:lnTo>
                    <a:pt x="774" y="410"/>
                  </a:lnTo>
                  <a:lnTo>
                    <a:pt x="763" y="445"/>
                  </a:lnTo>
                  <a:lnTo>
                    <a:pt x="728" y="453"/>
                  </a:lnTo>
                  <a:lnTo>
                    <a:pt x="757" y="476"/>
                  </a:lnTo>
                  <a:lnTo>
                    <a:pt x="757" y="511"/>
                  </a:lnTo>
                  <a:close/>
                  <a:moveTo>
                    <a:pt x="602" y="797"/>
                  </a:moveTo>
                  <a:lnTo>
                    <a:pt x="602" y="809"/>
                  </a:lnTo>
                  <a:cubicBezTo>
                    <a:pt x="602" y="815"/>
                    <a:pt x="605" y="820"/>
                    <a:pt x="611" y="820"/>
                  </a:cubicBezTo>
                  <a:lnTo>
                    <a:pt x="777" y="820"/>
                  </a:lnTo>
                  <a:cubicBezTo>
                    <a:pt x="783" y="820"/>
                    <a:pt x="789" y="815"/>
                    <a:pt x="789" y="809"/>
                  </a:cubicBezTo>
                  <a:lnTo>
                    <a:pt x="789" y="797"/>
                  </a:lnTo>
                  <a:cubicBezTo>
                    <a:pt x="789" y="792"/>
                    <a:pt x="783" y="786"/>
                    <a:pt x="777" y="786"/>
                  </a:cubicBezTo>
                  <a:lnTo>
                    <a:pt x="611" y="786"/>
                  </a:lnTo>
                  <a:cubicBezTo>
                    <a:pt x="605" y="786"/>
                    <a:pt x="602" y="792"/>
                    <a:pt x="602" y="797"/>
                  </a:cubicBezTo>
                  <a:lnTo>
                    <a:pt x="602" y="797"/>
                  </a:lnTo>
                  <a:close/>
                  <a:moveTo>
                    <a:pt x="554" y="1004"/>
                  </a:moveTo>
                  <a:lnTo>
                    <a:pt x="837" y="1004"/>
                  </a:lnTo>
                  <a:cubicBezTo>
                    <a:pt x="843" y="1004"/>
                    <a:pt x="846" y="1001"/>
                    <a:pt x="846" y="992"/>
                  </a:cubicBezTo>
                  <a:lnTo>
                    <a:pt x="846" y="981"/>
                  </a:lnTo>
                  <a:cubicBezTo>
                    <a:pt x="846" y="975"/>
                    <a:pt x="843" y="969"/>
                    <a:pt x="837" y="969"/>
                  </a:cubicBezTo>
                  <a:lnTo>
                    <a:pt x="554" y="969"/>
                  </a:lnTo>
                  <a:cubicBezTo>
                    <a:pt x="548" y="969"/>
                    <a:pt x="542" y="975"/>
                    <a:pt x="542" y="981"/>
                  </a:cubicBezTo>
                  <a:lnTo>
                    <a:pt x="542" y="992"/>
                  </a:lnTo>
                  <a:cubicBezTo>
                    <a:pt x="542" y="1001"/>
                    <a:pt x="548" y="1004"/>
                    <a:pt x="554" y="1004"/>
                  </a:cubicBezTo>
                  <a:lnTo>
                    <a:pt x="554" y="1004"/>
                  </a:lnTo>
                  <a:close/>
                  <a:moveTo>
                    <a:pt x="981" y="746"/>
                  </a:moveTo>
                  <a:lnTo>
                    <a:pt x="1012" y="757"/>
                  </a:lnTo>
                  <a:lnTo>
                    <a:pt x="1004" y="723"/>
                  </a:lnTo>
                  <a:lnTo>
                    <a:pt x="1024" y="694"/>
                  </a:lnTo>
                  <a:lnTo>
                    <a:pt x="989" y="694"/>
                  </a:lnTo>
                  <a:lnTo>
                    <a:pt x="969" y="665"/>
                  </a:lnTo>
                  <a:lnTo>
                    <a:pt x="958" y="700"/>
                  </a:lnTo>
                  <a:lnTo>
                    <a:pt x="923" y="708"/>
                  </a:lnTo>
                  <a:lnTo>
                    <a:pt x="952" y="731"/>
                  </a:lnTo>
                  <a:lnTo>
                    <a:pt x="952" y="766"/>
                  </a:lnTo>
                  <a:lnTo>
                    <a:pt x="981" y="746"/>
                  </a:lnTo>
                  <a:lnTo>
                    <a:pt x="981" y="746"/>
                  </a:lnTo>
                  <a:close/>
                  <a:moveTo>
                    <a:pt x="926" y="588"/>
                  </a:moveTo>
                  <a:lnTo>
                    <a:pt x="961" y="599"/>
                  </a:lnTo>
                  <a:lnTo>
                    <a:pt x="949" y="568"/>
                  </a:lnTo>
                  <a:lnTo>
                    <a:pt x="969" y="539"/>
                  </a:lnTo>
                  <a:lnTo>
                    <a:pt x="935" y="539"/>
                  </a:lnTo>
                  <a:lnTo>
                    <a:pt x="915" y="511"/>
                  </a:lnTo>
                  <a:lnTo>
                    <a:pt x="903" y="545"/>
                  </a:lnTo>
                  <a:lnTo>
                    <a:pt x="869" y="554"/>
                  </a:lnTo>
                  <a:lnTo>
                    <a:pt x="898" y="574"/>
                  </a:lnTo>
                  <a:lnTo>
                    <a:pt x="898" y="611"/>
                  </a:lnTo>
                  <a:lnTo>
                    <a:pt x="926" y="588"/>
                  </a:lnTo>
                  <a:lnTo>
                    <a:pt x="926" y="588"/>
                  </a:lnTo>
                  <a:close/>
                  <a:moveTo>
                    <a:pt x="1388" y="508"/>
                  </a:moveTo>
                  <a:lnTo>
                    <a:pt x="1388" y="505"/>
                  </a:lnTo>
                  <a:cubicBezTo>
                    <a:pt x="1385" y="499"/>
                    <a:pt x="1382" y="493"/>
                    <a:pt x="1376" y="488"/>
                  </a:cubicBezTo>
                  <a:lnTo>
                    <a:pt x="1371" y="485"/>
                  </a:lnTo>
                  <a:cubicBezTo>
                    <a:pt x="1331" y="470"/>
                    <a:pt x="1325" y="459"/>
                    <a:pt x="1316" y="439"/>
                  </a:cubicBezTo>
                  <a:cubicBezTo>
                    <a:pt x="1308" y="424"/>
                    <a:pt x="1296" y="402"/>
                    <a:pt x="1270" y="376"/>
                  </a:cubicBezTo>
                  <a:cubicBezTo>
                    <a:pt x="1207" y="313"/>
                    <a:pt x="1133" y="327"/>
                    <a:pt x="1104" y="336"/>
                  </a:cubicBezTo>
                  <a:cubicBezTo>
                    <a:pt x="1061" y="313"/>
                    <a:pt x="1021" y="313"/>
                    <a:pt x="989" y="321"/>
                  </a:cubicBezTo>
                  <a:cubicBezTo>
                    <a:pt x="989" y="290"/>
                    <a:pt x="978" y="252"/>
                    <a:pt x="941" y="221"/>
                  </a:cubicBezTo>
                  <a:cubicBezTo>
                    <a:pt x="941" y="186"/>
                    <a:pt x="929" y="112"/>
                    <a:pt x="852" y="72"/>
                  </a:cubicBezTo>
                  <a:cubicBezTo>
                    <a:pt x="817" y="54"/>
                    <a:pt x="794" y="52"/>
                    <a:pt x="777" y="49"/>
                  </a:cubicBezTo>
                  <a:cubicBezTo>
                    <a:pt x="754" y="46"/>
                    <a:pt x="743" y="46"/>
                    <a:pt x="717" y="11"/>
                  </a:cubicBezTo>
                  <a:lnTo>
                    <a:pt x="711" y="6"/>
                  </a:lnTo>
                  <a:cubicBezTo>
                    <a:pt x="708" y="3"/>
                    <a:pt x="703" y="3"/>
                    <a:pt x="700" y="0"/>
                  </a:cubicBezTo>
                  <a:lnTo>
                    <a:pt x="691" y="0"/>
                  </a:lnTo>
                  <a:lnTo>
                    <a:pt x="685" y="3"/>
                  </a:lnTo>
                  <a:lnTo>
                    <a:pt x="683" y="3"/>
                  </a:lnTo>
                  <a:lnTo>
                    <a:pt x="680" y="6"/>
                  </a:lnTo>
                  <a:lnTo>
                    <a:pt x="677" y="6"/>
                  </a:lnTo>
                  <a:lnTo>
                    <a:pt x="674" y="9"/>
                  </a:lnTo>
                  <a:lnTo>
                    <a:pt x="674" y="11"/>
                  </a:lnTo>
                  <a:cubicBezTo>
                    <a:pt x="645" y="46"/>
                    <a:pt x="634" y="46"/>
                    <a:pt x="614" y="49"/>
                  </a:cubicBezTo>
                  <a:cubicBezTo>
                    <a:pt x="594" y="52"/>
                    <a:pt x="571" y="54"/>
                    <a:pt x="536" y="72"/>
                  </a:cubicBezTo>
                  <a:cubicBezTo>
                    <a:pt x="459" y="112"/>
                    <a:pt x="450" y="186"/>
                    <a:pt x="448" y="221"/>
                  </a:cubicBezTo>
                  <a:cubicBezTo>
                    <a:pt x="413" y="252"/>
                    <a:pt x="399" y="290"/>
                    <a:pt x="399" y="321"/>
                  </a:cubicBezTo>
                  <a:cubicBezTo>
                    <a:pt x="367" y="313"/>
                    <a:pt x="330" y="313"/>
                    <a:pt x="287" y="336"/>
                  </a:cubicBezTo>
                  <a:cubicBezTo>
                    <a:pt x="255" y="327"/>
                    <a:pt x="184" y="315"/>
                    <a:pt x="121" y="376"/>
                  </a:cubicBezTo>
                  <a:cubicBezTo>
                    <a:pt x="95" y="404"/>
                    <a:pt x="83" y="424"/>
                    <a:pt x="75" y="442"/>
                  </a:cubicBezTo>
                  <a:cubicBezTo>
                    <a:pt x="66" y="462"/>
                    <a:pt x="61" y="470"/>
                    <a:pt x="20" y="488"/>
                  </a:cubicBezTo>
                  <a:cubicBezTo>
                    <a:pt x="12" y="490"/>
                    <a:pt x="6" y="493"/>
                    <a:pt x="3" y="502"/>
                  </a:cubicBezTo>
                  <a:lnTo>
                    <a:pt x="3" y="511"/>
                  </a:lnTo>
                  <a:cubicBezTo>
                    <a:pt x="0" y="516"/>
                    <a:pt x="3" y="522"/>
                    <a:pt x="6" y="528"/>
                  </a:cubicBezTo>
                  <a:cubicBezTo>
                    <a:pt x="29" y="565"/>
                    <a:pt x="29" y="574"/>
                    <a:pt x="23" y="597"/>
                  </a:cubicBezTo>
                  <a:cubicBezTo>
                    <a:pt x="20" y="614"/>
                    <a:pt x="18" y="637"/>
                    <a:pt x="23" y="674"/>
                  </a:cubicBezTo>
                  <a:cubicBezTo>
                    <a:pt x="38" y="763"/>
                    <a:pt x="106" y="795"/>
                    <a:pt x="135" y="806"/>
                  </a:cubicBezTo>
                  <a:cubicBezTo>
                    <a:pt x="155" y="849"/>
                    <a:pt x="187" y="872"/>
                    <a:pt x="218" y="883"/>
                  </a:cubicBezTo>
                  <a:cubicBezTo>
                    <a:pt x="198" y="909"/>
                    <a:pt x="187" y="947"/>
                    <a:pt x="195" y="995"/>
                  </a:cubicBezTo>
                  <a:cubicBezTo>
                    <a:pt x="178" y="1021"/>
                    <a:pt x="144" y="1087"/>
                    <a:pt x="184" y="1167"/>
                  </a:cubicBezTo>
                  <a:cubicBezTo>
                    <a:pt x="201" y="1199"/>
                    <a:pt x="218" y="1216"/>
                    <a:pt x="230" y="1230"/>
                  </a:cubicBezTo>
                  <a:cubicBezTo>
                    <a:pt x="247" y="1245"/>
                    <a:pt x="253" y="1253"/>
                    <a:pt x="255" y="1296"/>
                  </a:cubicBezTo>
                  <a:cubicBezTo>
                    <a:pt x="255" y="1299"/>
                    <a:pt x="258" y="1305"/>
                    <a:pt x="258" y="1308"/>
                  </a:cubicBezTo>
                  <a:lnTo>
                    <a:pt x="261" y="1311"/>
                  </a:lnTo>
                  <a:cubicBezTo>
                    <a:pt x="267" y="1319"/>
                    <a:pt x="278" y="1325"/>
                    <a:pt x="290" y="1322"/>
                  </a:cubicBezTo>
                  <a:cubicBezTo>
                    <a:pt x="333" y="1311"/>
                    <a:pt x="341" y="1317"/>
                    <a:pt x="362" y="1325"/>
                  </a:cubicBezTo>
                  <a:cubicBezTo>
                    <a:pt x="379" y="1334"/>
                    <a:pt x="399" y="1345"/>
                    <a:pt x="436" y="1351"/>
                  </a:cubicBezTo>
                  <a:cubicBezTo>
                    <a:pt x="525" y="1365"/>
                    <a:pt x="577" y="1311"/>
                    <a:pt x="597" y="1285"/>
                  </a:cubicBezTo>
                  <a:cubicBezTo>
                    <a:pt x="645" y="1279"/>
                    <a:pt x="677" y="1256"/>
                    <a:pt x="697" y="1228"/>
                  </a:cubicBezTo>
                  <a:cubicBezTo>
                    <a:pt x="714" y="1256"/>
                    <a:pt x="746" y="1279"/>
                    <a:pt x="794" y="1282"/>
                  </a:cubicBezTo>
                  <a:cubicBezTo>
                    <a:pt x="815" y="1308"/>
                    <a:pt x="866" y="1362"/>
                    <a:pt x="955" y="1351"/>
                  </a:cubicBezTo>
                  <a:cubicBezTo>
                    <a:pt x="992" y="1345"/>
                    <a:pt x="1012" y="1334"/>
                    <a:pt x="1027" y="1325"/>
                  </a:cubicBezTo>
                  <a:cubicBezTo>
                    <a:pt x="1047" y="1314"/>
                    <a:pt x="1058" y="1308"/>
                    <a:pt x="1098" y="1319"/>
                  </a:cubicBezTo>
                  <a:cubicBezTo>
                    <a:pt x="1101" y="1319"/>
                    <a:pt x="1104" y="1322"/>
                    <a:pt x="1107" y="1322"/>
                  </a:cubicBezTo>
                  <a:cubicBezTo>
                    <a:pt x="1110" y="1322"/>
                    <a:pt x="1113" y="1319"/>
                    <a:pt x="1116" y="1319"/>
                  </a:cubicBezTo>
                  <a:lnTo>
                    <a:pt x="1121" y="1319"/>
                  </a:lnTo>
                  <a:lnTo>
                    <a:pt x="1121" y="1317"/>
                  </a:lnTo>
                  <a:lnTo>
                    <a:pt x="1124" y="1317"/>
                  </a:lnTo>
                  <a:lnTo>
                    <a:pt x="1124" y="1314"/>
                  </a:lnTo>
                  <a:lnTo>
                    <a:pt x="1127" y="1314"/>
                  </a:lnTo>
                  <a:lnTo>
                    <a:pt x="1130" y="1311"/>
                  </a:lnTo>
                  <a:lnTo>
                    <a:pt x="1130" y="1308"/>
                  </a:lnTo>
                  <a:lnTo>
                    <a:pt x="1133" y="1305"/>
                  </a:lnTo>
                  <a:lnTo>
                    <a:pt x="1133" y="1302"/>
                  </a:lnTo>
                  <a:lnTo>
                    <a:pt x="1136" y="1296"/>
                  </a:lnTo>
                  <a:cubicBezTo>
                    <a:pt x="1136" y="1251"/>
                    <a:pt x="1144" y="1245"/>
                    <a:pt x="1161" y="1228"/>
                  </a:cubicBezTo>
                  <a:cubicBezTo>
                    <a:pt x="1173" y="1216"/>
                    <a:pt x="1190" y="1199"/>
                    <a:pt x="1207" y="1164"/>
                  </a:cubicBezTo>
                  <a:cubicBezTo>
                    <a:pt x="1247" y="1087"/>
                    <a:pt x="1213" y="1021"/>
                    <a:pt x="1193" y="992"/>
                  </a:cubicBezTo>
                  <a:cubicBezTo>
                    <a:pt x="1204" y="947"/>
                    <a:pt x="1193" y="909"/>
                    <a:pt x="1173" y="883"/>
                  </a:cubicBezTo>
                  <a:cubicBezTo>
                    <a:pt x="1204" y="872"/>
                    <a:pt x="1236" y="849"/>
                    <a:pt x="1256" y="806"/>
                  </a:cubicBezTo>
                  <a:cubicBezTo>
                    <a:pt x="1285" y="795"/>
                    <a:pt x="1353" y="760"/>
                    <a:pt x="1368" y="674"/>
                  </a:cubicBezTo>
                  <a:cubicBezTo>
                    <a:pt x="1374" y="637"/>
                    <a:pt x="1368" y="614"/>
                    <a:pt x="1365" y="597"/>
                  </a:cubicBezTo>
                  <a:cubicBezTo>
                    <a:pt x="1362" y="574"/>
                    <a:pt x="1359" y="562"/>
                    <a:pt x="1385" y="528"/>
                  </a:cubicBezTo>
                  <a:lnTo>
                    <a:pt x="1388" y="522"/>
                  </a:lnTo>
                  <a:lnTo>
                    <a:pt x="1388" y="511"/>
                  </a:lnTo>
                  <a:lnTo>
                    <a:pt x="1388" y="508"/>
                  </a:lnTo>
                  <a:close/>
                  <a:moveTo>
                    <a:pt x="493" y="252"/>
                  </a:moveTo>
                  <a:cubicBezTo>
                    <a:pt x="499" y="247"/>
                    <a:pt x="505" y="238"/>
                    <a:pt x="502" y="229"/>
                  </a:cubicBezTo>
                  <a:cubicBezTo>
                    <a:pt x="502" y="227"/>
                    <a:pt x="496" y="155"/>
                    <a:pt x="562" y="120"/>
                  </a:cubicBezTo>
                  <a:cubicBezTo>
                    <a:pt x="588" y="109"/>
                    <a:pt x="605" y="106"/>
                    <a:pt x="620" y="103"/>
                  </a:cubicBezTo>
                  <a:cubicBezTo>
                    <a:pt x="648" y="100"/>
                    <a:pt x="668" y="95"/>
                    <a:pt x="694" y="69"/>
                  </a:cubicBezTo>
                  <a:cubicBezTo>
                    <a:pt x="723" y="95"/>
                    <a:pt x="743" y="100"/>
                    <a:pt x="769" y="103"/>
                  </a:cubicBezTo>
                  <a:cubicBezTo>
                    <a:pt x="786" y="106"/>
                    <a:pt x="800" y="109"/>
                    <a:pt x="826" y="120"/>
                  </a:cubicBezTo>
                  <a:cubicBezTo>
                    <a:pt x="892" y="155"/>
                    <a:pt x="886" y="227"/>
                    <a:pt x="886" y="229"/>
                  </a:cubicBezTo>
                  <a:cubicBezTo>
                    <a:pt x="886" y="238"/>
                    <a:pt x="889" y="247"/>
                    <a:pt x="898" y="252"/>
                  </a:cubicBezTo>
                  <a:cubicBezTo>
                    <a:pt x="946" y="293"/>
                    <a:pt x="938" y="338"/>
                    <a:pt x="926" y="359"/>
                  </a:cubicBezTo>
                  <a:cubicBezTo>
                    <a:pt x="860" y="315"/>
                    <a:pt x="780" y="290"/>
                    <a:pt x="694" y="290"/>
                  </a:cubicBezTo>
                  <a:cubicBezTo>
                    <a:pt x="608" y="290"/>
                    <a:pt x="528" y="315"/>
                    <a:pt x="462" y="359"/>
                  </a:cubicBezTo>
                  <a:cubicBezTo>
                    <a:pt x="453" y="336"/>
                    <a:pt x="445" y="293"/>
                    <a:pt x="493" y="252"/>
                  </a:cubicBezTo>
                  <a:lnTo>
                    <a:pt x="493" y="252"/>
                  </a:lnTo>
                  <a:close/>
                  <a:moveTo>
                    <a:pt x="181" y="774"/>
                  </a:moveTo>
                  <a:cubicBezTo>
                    <a:pt x="178" y="766"/>
                    <a:pt x="169" y="757"/>
                    <a:pt x="161" y="757"/>
                  </a:cubicBezTo>
                  <a:cubicBezTo>
                    <a:pt x="158" y="757"/>
                    <a:pt x="89" y="740"/>
                    <a:pt x="78" y="665"/>
                  </a:cubicBezTo>
                  <a:cubicBezTo>
                    <a:pt x="72" y="640"/>
                    <a:pt x="75" y="622"/>
                    <a:pt x="78" y="605"/>
                  </a:cubicBezTo>
                  <a:cubicBezTo>
                    <a:pt x="83" y="579"/>
                    <a:pt x="83" y="559"/>
                    <a:pt x="69" y="525"/>
                  </a:cubicBezTo>
                  <a:cubicBezTo>
                    <a:pt x="101" y="508"/>
                    <a:pt x="112" y="488"/>
                    <a:pt x="124" y="465"/>
                  </a:cubicBezTo>
                  <a:cubicBezTo>
                    <a:pt x="132" y="450"/>
                    <a:pt x="138" y="436"/>
                    <a:pt x="158" y="416"/>
                  </a:cubicBezTo>
                  <a:cubicBezTo>
                    <a:pt x="210" y="364"/>
                    <a:pt x="278" y="390"/>
                    <a:pt x="281" y="393"/>
                  </a:cubicBezTo>
                  <a:cubicBezTo>
                    <a:pt x="287" y="396"/>
                    <a:pt x="298" y="396"/>
                    <a:pt x="307" y="390"/>
                  </a:cubicBezTo>
                  <a:cubicBezTo>
                    <a:pt x="359" y="356"/>
                    <a:pt x="396" y="376"/>
                    <a:pt x="413" y="393"/>
                  </a:cubicBezTo>
                  <a:cubicBezTo>
                    <a:pt x="319" y="473"/>
                    <a:pt x="255" y="594"/>
                    <a:pt x="255" y="729"/>
                  </a:cubicBezTo>
                  <a:cubicBezTo>
                    <a:pt x="255" y="766"/>
                    <a:pt x="261" y="800"/>
                    <a:pt x="270" y="835"/>
                  </a:cubicBezTo>
                  <a:cubicBezTo>
                    <a:pt x="244" y="838"/>
                    <a:pt x="201" y="832"/>
                    <a:pt x="181" y="774"/>
                  </a:cubicBezTo>
                  <a:lnTo>
                    <a:pt x="181" y="774"/>
                  </a:lnTo>
                  <a:close/>
                  <a:moveTo>
                    <a:pt x="579" y="1230"/>
                  </a:moveTo>
                  <a:cubicBezTo>
                    <a:pt x="571" y="1230"/>
                    <a:pt x="562" y="1236"/>
                    <a:pt x="556" y="1245"/>
                  </a:cubicBezTo>
                  <a:cubicBezTo>
                    <a:pt x="556" y="1248"/>
                    <a:pt x="516" y="1308"/>
                    <a:pt x="445" y="1296"/>
                  </a:cubicBezTo>
                  <a:cubicBezTo>
                    <a:pt x="416" y="1294"/>
                    <a:pt x="402" y="1285"/>
                    <a:pt x="387" y="1276"/>
                  </a:cubicBezTo>
                  <a:cubicBezTo>
                    <a:pt x="364" y="1265"/>
                    <a:pt x="344" y="1256"/>
                    <a:pt x="307" y="1262"/>
                  </a:cubicBezTo>
                  <a:cubicBezTo>
                    <a:pt x="301" y="1225"/>
                    <a:pt x="287" y="1208"/>
                    <a:pt x="267" y="1190"/>
                  </a:cubicBezTo>
                  <a:cubicBezTo>
                    <a:pt x="255" y="1179"/>
                    <a:pt x="244" y="1167"/>
                    <a:pt x="233" y="1142"/>
                  </a:cubicBezTo>
                  <a:cubicBezTo>
                    <a:pt x="198" y="1076"/>
                    <a:pt x="244" y="1021"/>
                    <a:pt x="247" y="1018"/>
                  </a:cubicBezTo>
                  <a:cubicBezTo>
                    <a:pt x="253" y="1013"/>
                    <a:pt x="255" y="1004"/>
                    <a:pt x="253" y="995"/>
                  </a:cubicBezTo>
                  <a:cubicBezTo>
                    <a:pt x="235" y="935"/>
                    <a:pt x="267" y="906"/>
                    <a:pt x="287" y="892"/>
                  </a:cubicBezTo>
                  <a:cubicBezTo>
                    <a:pt x="347" y="1044"/>
                    <a:pt x="493" y="1156"/>
                    <a:pt x="665" y="1167"/>
                  </a:cubicBezTo>
                  <a:cubicBezTo>
                    <a:pt x="660" y="1190"/>
                    <a:pt x="640" y="1228"/>
                    <a:pt x="579" y="1230"/>
                  </a:cubicBezTo>
                  <a:lnTo>
                    <a:pt x="579" y="1230"/>
                  </a:lnTo>
                  <a:close/>
                  <a:moveTo>
                    <a:pt x="694" y="1119"/>
                  </a:moveTo>
                  <a:cubicBezTo>
                    <a:pt x="479" y="1119"/>
                    <a:pt x="304" y="944"/>
                    <a:pt x="304" y="729"/>
                  </a:cubicBezTo>
                  <a:cubicBezTo>
                    <a:pt x="304" y="516"/>
                    <a:pt x="479" y="341"/>
                    <a:pt x="694" y="341"/>
                  </a:cubicBezTo>
                  <a:cubicBezTo>
                    <a:pt x="909" y="341"/>
                    <a:pt x="1081" y="516"/>
                    <a:pt x="1081" y="729"/>
                  </a:cubicBezTo>
                  <a:cubicBezTo>
                    <a:pt x="1081" y="944"/>
                    <a:pt x="909" y="1119"/>
                    <a:pt x="694" y="1119"/>
                  </a:cubicBezTo>
                  <a:lnTo>
                    <a:pt x="694" y="1119"/>
                  </a:lnTo>
                  <a:close/>
                  <a:moveTo>
                    <a:pt x="1159" y="1142"/>
                  </a:moveTo>
                  <a:cubicBezTo>
                    <a:pt x="1147" y="1164"/>
                    <a:pt x="1136" y="1176"/>
                    <a:pt x="1124" y="1187"/>
                  </a:cubicBezTo>
                  <a:cubicBezTo>
                    <a:pt x="1104" y="1208"/>
                    <a:pt x="1090" y="1225"/>
                    <a:pt x="1084" y="1262"/>
                  </a:cubicBezTo>
                  <a:cubicBezTo>
                    <a:pt x="1047" y="1256"/>
                    <a:pt x="1027" y="1265"/>
                    <a:pt x="1004" y="1276"/>
                  </a:cubicBezTo>
                  <a:cubicBezTo>
                    <a:pt x="989" y="1285"/>
                    <a:pt x="975" y="1291"/>
                    <a:pt x="946" y="1296"/>
                  </a:cubicBezTo>
                  <a:cubicBezTo>
                    <a:pt x="872" y="1308"/>
                    <a:pt x="835" y="1245"/>
                    <a:pt x="835" y="1245"/>
                  </a:cubicBezTo>
                  <a:cubicBezTo>
                    <a:pt x="829" y="1236"/>
                    <a:pt x="820" y="1230"/>
                    <a:pt x="812" y="1230"/>
                  </a:cubicBezTo>
                  <a:cubicBezTo>
                    <a:pt x="751" y="1228"/>
                    <a:pt x="731" y="1190"/>
                    <a:pt x="726" y="1167"/>
                  </a:cubicBezTo>
                  <a:cubicBezTo>
                    <a:pt x="898" y="1153"/>
                    <a:pt x="1041" y="1044"/>
                    <a:pt x="1101" y="889"/>
                  </a:cubicBezTo>
                  <a:cubicBezTo>
                    <a:pt x="1121" y="904"/>
                    <a:pt x="1156" y="932"/>
                    <a:pt x="1138" y="992"/>
                  </a:cubicBezTo>
                  <a:cubicBezTo>
                    <a:pt x="1136" y="1001"/>
                    <a:pt x="1138" y="1013"/>
                    <a:pt x="1144" y="1018"/>
                  </a:cubicBezTo>
                  <a:cubicBezTo>
                    <a:pt x="1147" y="1021"/>
                    <a:pt x="1193" y="1076"/>
                    <a:pt x="1159" y="1142"/>
                  </a:cubicBezTo>
                  <a:lnTo>
                    <a:pt x="1159" y="1142"/>
                  </a:lnTo>
                  <a:close/>
                  <a:moveTo>
                    <a:pt x="1313" y="605"/>
                  </a:moveTo>
                  <a:cubicBezTo>
                    <a:pt x="1316" y="622"/>
                    <a:pt x="1319" y="637"/>
                    <a:pt x="1313" y="665"/>
                  </a:cubicBezTo>
                  <a:cubicBezTo>
                    <a:pt x="1302" y="737"/>
                    <a:pt x="1233" y="754"/>
                    <a:pt x="1230" y="754"/>
                  </a:cubicBezTo>
                  <a:cubicBezTo>
                    <a:pt x="1219" y="757"/>
                    <a:pt x="1213" y="763"/>
                    <a:pt x="1210" y="772"/>
                  </a:cubicBezTo>
                  <a:cubicBezTo>
                    <a:pt x="1187" y="832"/>
                    <a:pt x="1144" y="838"/>
                    <a:pt x="1118" y="835"/>
                  </a:cubicBezTo>
                  <a:cubicBezTo>
                    <a:pt x="1127" y="800"/>
                    <a:pt x="1133" y="766"/>
                    <a:pt x="1133" y="729"/>
                  </a:cubicBezTo>
                  <a:cubicBezTo>
                    <a:pt x="1133" y="594"/>
                    <a:pt x="1070" y="473"/>
                    <a:pt x="975" y="393"/>
                  </a:cubicBezTo>
                  <a:cubicBezTo>
                    <a:pt x="992" y="376"/>
                    <a:pt x="1032" y="353"/>
                    <a:pt x="1084" y="387"/>
                  </a:cubicBezTo>
                  <a:cubicBezTo>
                    <a:pt x="1093" y="393"/>
                    <a:pt x="1101" y="396"/>
                    <a:pt x="1110" y="390"/>
                  </a:cubicBezTo>
                  <a:cubicBezTo>
                    <a:pt x="1113" y="390"/>
                    <a:pt x="1179" y="361"/>
                    <a:pt x="1230" y="413"/>
                  </a:cubicBezTo>
                  <a:cubicBezTo>
                    <a:pt x="1253" y="433"/>
                    <a:pt x="1259" y="450"/>
                    <a:pt x="1267" y="465"/>
                  </a:cubicBezTo>
                  <a:cubicBezTo>
                    <a:pt x="1279" y="488"/>
                    <a:pt x="1290" y="505"/>
                    <a:pt x="1322" y="525"/>
                  </a:cubicBezTo>
                  <a:cubicBezTo>
                    <a:pt x="1305" y="556"/>
                    <a:pt x="1308" y="579"/>
                    <a:pt x="1313" y="605"/>
                  </a:cubicBezTo>
                  <a:lnTo>
                    <a:pt x="1313" y="605"/>
                  </a:lnTo>
                  <a:close/>
                  <a:moveTo>
                    <a:pt x="849" y="1033"/>
                  </a:moveTo>
                  <a:lnTo>
                    <a:pt x="542" y="1033"/>
                  </a:lnTo>
                  <a:cubicBezTo>
                    <a:pt x="536" y="1033"/>
                    <a:pt x="531" y="1038"/>
                    <a:pt x="531" y="1044"/>
                  </a:cubicBezTo>
                  <a:lnTo>
                    <a:pt x="531" y="1056"/>
                  </a:lnTo>
                  <a:cubicBezTo>
                    <a:pt x="531" y="1061"/>
                    <a:pt x="536" y="1067"/>
                    <a:pt x="542" y="1067"/>
                  </a:cubicBezTo>
                  <a:lnTo>
                    <a:pt x="849" y="1067"/>
                  </a:lnTo>
                  <a:cubicBezTo>
                    <a:pt x="855" y="1067"/>
                    <a:pt x="860" y="1061"/>
                    <a:pt x="860" y="1056"/>
                  </a:cubicBezTo>
                  <a:lnTo>
                    <a:pt x="860" y="1044"/>
                  </a:lnTo>
                  <a:cubicBezTo>
                    <a:pt x="860" y="1038"/>
                    <a:pt x="855" y="1033"/>
                    <a:pt x="849" y="1033"/>
                  </a:cubicBezTo>
                  <a:lnTo>
                    <a:pt x="849" y="1033"/>
                  </a:lnTo>
                  <a:close/>
                  <a:moveTo>
                    <a:pt x="571" y="944"/>
                  </a:moveTo>
                  <a:lnTo>
                    <a:pt x="820" y="944"/>
                  </a:lnTo>
                  <a:cubicBezTo>
                    <a:pt x="826" y="944"/>
                    <a:pt x="829" y="938"/>
                    <a:pt x="829" y="932"/>
                  </a:cubicBezTo>
                  <a:lnTo>
                    <a:pt x="829" y="921"/>
                  </a:lnTo>
                  <a:cubicBezTo>
                    <a:pt x="829" y="915"/>
                    <a:pt x="826" y="909"/>
                    <a:pt x="820" y="909"/>
                  </a:cubicBezTo>
                  <a:lnTo>
                    <a:pt x="571" y="909"/>
                  </a:lnTo>
                  <a:cubicBezTo>
                    <a:pt x="565" y="909"/>
                    <a:pt x="559" y="915"/>
                    <a:pt x="559" y="921"/>
                  </a:cubicBezTo>
                  <a:lnTo>
                    <a:pt x="559" y="932"/>
                  </a:lnTo>
                  <a:cubicBezTo>
                    <a:pt x="559" y="938"/>
                    <a:pt x="565" y="944"/>
                    <a:pt x="571" y="944"/>
                  </a:cubicBezTo>
                  <a:lnTo>
                    <a:pt x="571" y="944"/>
                  </a:lnTo>
                  <a:close/>
                  <a:moveTo>
                    <a:pt x="574" y="502"/>
                  </a:moveTo>
                  <a:lnTo>
                    <a:pt x="608" y="490"/>
                  </a:lnTo>
                  <a:lnTo>
                    <a:pt x="637" y="511"/>
                  </a:lnTo>
                  <a:lnTo>
                    <a:pt x="637" y="476"/>
                  </a:lnTo>
                  <a:lnTo>
                    <a:pt x="665" y="453"/>
                  </a:lnTo>
                  <a:lnTo>
                    <a:pt x="631" y="445"/>
                  </a:lnTo>
                  <a:lnTo>
                    <a:pt x="620" y="410"/>
                  </a:lnTo>
                  <a:lnTo>
                    <a:pt x="599" y="439"/>
                  </a:lnTo>
                  <a:lnTo>
                    <a:pt x="562" y="439"/>
                  </a:lnTo>
                  <a:lnTo>
                    <a:pt x="585" y="468"/>
                  </a:lnTo>
                  <a:lnTo>
                    <a:pt x="574" y="502"/>
                  </a:lnTo>
                  <a:lnTo>
                    <a:pt x="574" y="502"/>
                  </a:lnTo>
                  <a:close/>
                  <a:moveTo>
                    <a:pt x="488" y="545"/>
                  </a:moveTo>
                  <a:lnTo>
                    <a:pt x="476" y="511"/>
                  </a:lnTo>
                  <a:lnTo>
                    <a:pt x="456" y="539"/>
                  </a:lnTo>
                  <a:lnTo>
                    <a:pt x="422" y="539"/>
                  </a:lnTo>
                  <a:lnTo>
                    <a:pt x="442" y="568"/>
                  </a:lnTo>
                  <a:lnTo>
                    <a:pt x="433" y="599"/>
                  </a:lnTo>
                  <a:lnTo>
                    <a:pt x="465" y="588"/>
                  </a:lnTo>
                  <a:lnTo>
                    <a:pt x="493" y="611"/>
                  </a:lnTo>
                  <a:lnTo>
                    <a:pt x="493" y="574"/>
                  </a:lnTo>
                  <a:lnTo>
                    <a:pt x="522" y="554"/>
                  </a:lnTo>
                  <a:lnTo>
                    <a:pt x="488" y="545"/>
                  </a:lnTo>
                  <a:lnTo>
                    <a:pt x="488" y="545"/>
                  </a:lnTo>
                  <a:close/>
                  <a:moveTo>
                    <a:pt x="436" y="700"/>
                  </a:moveTo>
                  <a:lnTo>
                    <a:pt x="425" y="665"/>
                  </a:lnTo>
                  <a:lnTo>
                    <a:pt x="405" y="694"/>
                  </a:lnTo>
                  <a:lnTo>
                    <a:pt x="367" y="694"/>
                  </a:lnTo>
                  <a:lnTo>
                    <a:pt x="390" y="723"/>
                  </a:lnTo>
                  <a:lnTo>
                    <a:pt x="379" y="757"/>
                  </a:lnTo>
                  <a:lnTo>
                    <a:pt x="413" y="746"/>
                  </a:lnTo>
                  <a:lnTo>
                    <a:pt x="442" y="766"/>
                  </a:lnTo>
                  <a:lnTo>
                    <a:pt x="442" y="731"/>
                  </a:lnTo>
                  <a:lnTo>
                    <a:pt x="470" y="708"/>
                  </a:lnTo>
                  <a:lnTo>
                    <a:pt x="436" y="700"/>
                  </a:lnTo>
                  <a:lnTo>
                    <a:pt x="436" y="70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="" xmlns:a16="http://schemas.microsoft.com/office/drawing/2014/main" id="{CD3F36EC-6D1C-4399-B53F-8DDD8EC052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89599" y="7360464"/>
              <a:ext cx="2497138" cy="796925"/>
            </a:xfrm>
            <a:custGeom>
              <a:avLst/>
              <a:gdLst>
                <a:gd name="T0" fmla="*/ 356 w 3555"/>
                <a:gd name="T1" fmla="*/ 20 h 1133"/>
                <a:gd name="T2" fmla="*/ 0 w 3555"/>
                <a:gd name="T3" fmla="*/ 20 h 1133"/>
                <a:gd name="T4" fmla="*/ 72 w 3555"/>
                <a:gd name="T5" fmla="*/ 146 h 1133"/>
                <a:gd name="T6" fmla="*/ 72 w 3555"/>
                <a:gd name="T7" fmla="*/ 1110 h 1133"/>
                <a:gd name="T8" fmla="*/ 356 w 3555"/>
                <a:gd name="T9" fmla="*/ 1110 h 1133"/>
                <a:gd name="T10" fmla="*/ 356 w 3555"/>
                <a:gd name="T11" fmla="*/ 20 h 1133"/>
                <a:gd name="T12" fmla="*/ 367 w 3555"/>
                <a:gd name="T13" fmla="*/ 470 h 1133"/>
                <a:gd name="T14" fmla="*/ 852 w 3555"/>
                <a:gd name="T15" fmla="*/ 1116 h 1133"/>
                <a:gd name="T16" fmla="*/ 1184 w 3555"/>
                <a:gd name="T17" fmla="*/ 1116 h 1133"/>
                <a:gd name="T18" fmla="*/ 674 w 3555"/>
                <a:gd name="T19" fmla="*/ 470 h 1133"/>
                <a:gd name="T20" fmla="*/ 1161 w 3555"/>
                <a:gd name="T21" fmla="*/ 17 h 1133"/>
                <a:gd name="T22" fmla="*/ 872 w 3555"/>
                <a:gd name="T23" fmla="*/ 17 h 1133"/>
                <a:gd name="T24" fmla="*/ 370 w 3555"/>
                <a:gd name="T25" fmla="*/ 464 h 1133"/>
                <a:gd name="T26" fmla="*/ 367 w 3555"/>
                <a:gd name="T27" fmla="*/ 470 h 1133"/>
                <a:gd name="T28" fmla="*/ 3555 w 3555"/>
                <a:gd name="T29" fmla="*/ 1110 h 1133"/>
                <a:gd name="T30" fmla="*/ 3555 w 3555"/>
                <a:gd name="T31" fmla="*/ 20 h 1133"/>
                <a:gd name="T32" fmla="*/ 3271 w 3555"/>
                <a:gd name="T33" fmla="*/ 20 h 1133"/>
                <a:gd name="T34" fmla="*/ 3271 w 3555"/>
                <a:gd name="T35" fmla="*/ 932 h 1133"/>
                <a:gd name="T36" fmla="*/ 2939 w 3555"/>
                <a:gd name="T37" fmla="*/ 932 h 1133"/>
                <a:gd name="T38" fmla="*/ 2844 w 3555"/>
                <a:gd name="T39" fmla="*/ 817 h 1133"/>
                <a:gd name="T40" fmla="*/ 2844 w 3555"/>
                <a:gd name="T41" fmla="*/ 20 h 1133"/>
                <a:gd name="T42" fmla="*/ 2492 w 3555"/>
                <a:gd name="T43" fmla="*/ 20 h 1133"/>
                <a:gd name="T44" fmla="*/ 2566 w 3555"/>
                <a:gd name="T45" fmla="*/ 140 h 1133"/>
                <a:gd name="T46" fmla="*/ 2566 w 3555"/>
                <a:gd name="T47" fmla="*/ 774 h 1133"/>
                <a:gd name="T48" fmla="*/ 2864 w 3555"/>
                <a:gd name="T49" fmla="*/ 1110 h 1133"/>
                <a:gd name="T50" fmla="*/ 3555 w 3555"/>
                <a:gd name="T51" fmla="*/ 1110 h 1133"/>
                <a:gd name="T52" fmla="*/ 3555 w 3555"/>
                <a:gd name="T53" fmla="*/ 1110 h 1133"/>
                <a:gd name="T54" fmla="*/ 2016 w 3555"/>
                <a:gd name="T55" fmla="*/ 1110 h 1133"/>
                <a:gd name="T56" fmla="*/ 2302 w 3555"/>
                <a:gd name="T57" fmla="*/ 1110 h 1133"/>
                <a:gd name="T58" fmla="*/ 2302 w 3555"/>
                <a:gd name="T59" fmla="*/ 353 h 1133"/>
                <a:gd name="T60" fmla="*/ 2001 w 3555"/>
                <a:gd name="T61" fmla="*/ 17 h 1133"/>
                <a:gd name="T62" fmla="*/ 1236 w 3555"/>
                <a:gd name="T63" fmla="*/ 17 h 1133"/>
                <a:gd name="T64" fmla="*/ 1305 w 3555"/>
                <a:gd name="T65" fmla="*/ 140 h 1133"/>
                <a:gd name="T66" fmla="*/ 1305 w 3555"/>
                <a:gd name="T67" fmla="*/ 1110 h 1133"/>
                <a:gd name="T68" fmla="*/ 1589 w 3555"/>
                <a:gd name="T69" fmla="*/ 1110 h 1133"/>
                <a:gd name="T70" fmla="*/ 1589 w 3555"/>
                <a:gd name="T71" fmla="*/ 198 h 1133"/>
                <a:gd name="T72" fmla="*/ 1921 w 3555"/>
                <a:gd name="T73" fmla="*/ 198 h 1133"/>
                <a:gd name="T74" fmla="*/ 2016 w 3555"/>
                <a:gd name="T75" fmla="*/ 310 h 1133"/>
                <a:gd name="T76" fmla="*/ 2016 w 3555"/>
                <a:gd name="T77" fmla="*/ 111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55" h="1133">
                  <a:moveTo>
                    <a:pt x="356" y="20"/>
                  </a:moveTo>
                  <a:lnTo>
                    <a:pt x="0" y="20"/>
                  </a:lnTo>
                  <a:cubicBezTo>
                    <a:pt x="0" y="20"/>
                    <a:pt x="72" y="34"/>
                    <a:pt x="72" y="146"/>
                  </a:cubicBezTo>
                  <a:lnTo>
                    <a:pt x="72" y="1110"/>
                  </a:lnTo>
                  <a:lnTo>
                    <a:pt x="356" y="1110"/>
                  </a:lnTo>
                  <a:lnTo>
                    <a:pt x="356" y="20"/>
                  </a:lnTo>
                  <a:close/>
                  <a:moveTo>
                    <a:pt x="367" y="470"/>
                  </a:moveTo>
                  <a:lnTo>
                    <a:pt x="852" y="1116"/>
                  </a:lnTo>
                  <a:lnTo>
                    <a:pt x="1184" y="1116"/>
                  </a:lnTo>
                  <a:lnTo>
                    <a:pt x="674" y="470"/>
                  </a:lnTo>
                  <a:lnTo>
                    <a:pt x="1161" y="17"/>
                  </a:lnTo>
                  <a:lnTo>
                    <a:pt x="872" y="17"/>
                  </a:lnTo>
                  <a:lnTo>
                    <a:pt x="370" y="464"/>
                  </a:lnTo>
                  <a:lnTo>
                    <a:pt x="367" y="470"/>
                  </a:lnTo>
                  <a:close/>
                  <a:moveTo>
                    <a:pt x="3555" y="1110"/>
                  </a:moveTo>
                  <a:lnTo>
                    <a:pt x="3555" y="20"/>
                  </a:lnTo>
                  <a:lnTo>
                    <a:pt x="3271" y="20"/>
                  </a:lnTo>
                  <a:lnTo>
                    <a:pt x="3271" y="932"/>
                  </a:lnTo>
                  <a:lnTo>
                    <a:pt x="2939" y="932"/>
                  </a:lnTo>
                  <a:cubicBezTo>
                    <a:pt x="2907" y="932"/>
                    <a:pt x="2844" y="909"/>
                    <a:pt x="2844" y="817"/>
                  </a:cubicBezTo>
                  <a:lnTo>
                    <a:pt x="2844" y="20"/>
                  </a:lnTo>
                  <a:lnTo>
                    <a:pt x="2492" y="20"/>
                  </a:lnTo>
                  <a:cubicBezTo>
                    <a:pt x="2492" y="20"/>
                    <a:pt x="2566" y="34"/>
                    <a:pt x="2566" y="140"/>
                  </a:cubicBezTo>
                  <a:lnTo>
                    <a:pt x="2566" y="774"/>
                  </a:lnTo>
                  <a:cubicBezTo>
                    <a:pt x="2566" y="1133"/>
                    <a:pt x="2864" y="1110"/>
                    <a:pt x="2864" y="1110"/>
                  </a:cubicBezTo>
                  <a:lnTo>
                    <a:pt x="3555" y="1110"/>
                  </a:lnTo>
                  <a:lnTo>
                    <a:pt x="3555" y="1110"/>
                  </a:lnTo>
                  <a:close/>
                  <a:moveTo>
                    <a:pt x="2016" y="1110"/>
                  </a:moveTo>
                  <a:lnTo>
                    <a:pt x="2302" y="1110"/>
                  </a:lnTo>
                  <a:lnTo>
                    <a:pt x="2302" y="353"/>
                  </a:lnTo>
                  <a:cubicBezTo>
                    <a:pt x="2302" y="0"/>
                    <a:pt x="2030" y="20"/>
                    <a:pt x="2001" y="17"/>
                  </a:cubicBezTo>
                  <a:lnTo>
                    <a:pt x="1236" y="17"/>
                  </a:lnTo>
                  <a:cubicBezTo>
                    <a:pt x="1236" y="17"/>
                    <a:pt x="1305" y="43"/>
                    <a:pt x="1305" y="140"/>
                  </a:cubicBezTo>
                  <a:lnTo>
                    <a:pt x="1305" y="1110"/>
                  </a:lnTo>
                  <a:lnTo>
                    <a:pt x="1589" y="1110"/>
                  </a:lnTo>
                  <a:lnTo>
                    <a:pt x="1589" y="198"/>
                  </a:lnTo>
                  <a:lnTo>
                    <a:pt x="1921" y="198"/>
                  </a:lnTo>
                  <a:cubicBezTo>
                    <a:pt x="1953" y="198"/>
                    <a:pt x="2016" y="221"/>
                    <a:pt x="2016" y="310"/>
                  </a:cubicBezTo>
                  <a:lnTo>
                    <a:pt x="2016" y="111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5" name="직사각형 34">
            <a:extLst>
              <a:ext uri="{FF2B5EF4-FFF2-40B4-BE49-F238E27FC236}">
                <a16:creationId xmlns="" xmlns:a16="http://schemas.microsoft.com/office/drawing/2014/main" id="{C551F148-B35D-4A91-A55E-3175E26DA604}"/>
              </a:ext>
            </a:extLst>
          </p:cNvPr>
          <p:cNvSpPr/>
          <p:nvPr userDrawn="1"/>
        </p:nvSpPr>
        <p:spPr>
          <a:xfrm>
            <a:off x="0" y="512676"/>
            <a:ext cx="12192000" cy="6345324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935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CE6CFBAB-F086-4D11-95FA-FAF5D6F5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53E18C0E-9D73-4B6B-BE0B-566045B875DD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35000"/>
                </a:schemeClr>
              </a:gs>
              <a:gs pos="55000">
                <a:schemeClr val="tx1">
                  <a:alpha val="60000"/>
                </a:schemeClr>
              </a:gs>
              <a:gs pos="100000">
                <a:schemeClr val="tx1">
                  <a:alpha val="3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7DFABFB5-9E6C-48BC-8C2B-A0A72E996BAA}"/>
              </a:ext>
            </a:extLst>
          </p:cNvPr>
          <p:cNvGrpSpPr/>
          <p:nvPr/>
        </p:nvGrpSpPr>
        <p:grpSpPr>
          <a:xfrm>
            <a:off x="1540875" y="3162235"/>
            <a:ext cx="9110251" cy="1801897"/>
            <a:chOff x="2501900" y="3733735"/>
            <a:chExt cx="9110251" cy="1801897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42BE03A0-307D-49C6-A297-3795E364F082}"/>
                </a:ext>
              </a:extLst>
            </p:cNvPr>
            <p:cNvSpPr txBox="1"/>
            <p:nvPr/>
          </p:nvSpPr>
          <p:spPr>
            <a:xfrm>
              <a:off x="2501900" y="3733735"/>
              <a:ext cx="91102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ExtraBold" panose="00000900000000000000" pitchFamily="2" charset="0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정신건강의학과</a:t>
              </a:r>
              <a:endPara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0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7D83004D-8BF1-4097-B038-2AA2A188F13A}"/>
                </a:ext>
              </a:extLst>
            </p:cNvPr>
            <p:cNvSpPr txBox="1"/>
            <p:nvPr/>
          </p:nvSpPr>
          <p:spPr>
            <a:xfrm>
              <a:off x="2561549" y="4889301"/>
              <a:ext cx="89909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나눔스퀘어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076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BC509C-988A-468B-8353-E5A20350AECA}"/>
              </a:ext>
            </a:extLst>
          </p:cNvPr>
          <p:cNvSpPr txBox="1"/>
          <p:nvPr/>
        </p:nvSpPr>
        <p:spPr>
          <a:xfrm>
            <a:off x="4768439" y="832649"/>
            <a:ext cx="2383986" cy="46166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spc="-150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연차별</a:t>
            </a:r>
            <a:r>
              <a:rPr lang="ko-KR" altLang="en-US" sz="2400" spc="-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근무 소개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848508"/>
              </p:ext>
            </p:extLst>
          </p:nvPr>
        </p:nvGraphicFramePr>
        <p:xfrm>
          <a:off x="539597" y="1740747"/>
          <a:ext cx="11024549" cy="46213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17650">
                  <a:extLst>
                    <a:ext uri="{9D8B030D-6E8A-4147-A177-3AD203B41FA5}">
                      <a16:colId xmlns="" xmlns:a16="http://schemas.microsoft.com/office/drawing/2014/main" val="596027418"/>
                    </a:ext>
                  </a:extLst>
                </a:gridCol>
                <a:gridCol w="2292169">
                  <a:extLst>
                    <a:ext uri="{9D8B030D-6E8A-4147-A177-3AD203B41FA5}">
                      <a16:colId xmlns="" xmlns:a16="http://schemas.microsoft.com/office/drawing/2014/main" val="3087441261"/>
                    </a:ext>
                  </a:extLst>
                </a:gridCol>
                <a:gridCol w="2204910">
                  <a:extLst>
                    <a:ext uri="{9D8B030D-6E8A-4147-A177-3AD203B41FA5}">
                      <a16:colId xmlns="" xmlns:a16="http://schemas.microsoft.com/office/drawing/2014/main" val="1853124442"/>
                    </a:ext>
                  </a:extLst>
                </a:gridCol>
                <a:gridCol w="2204910">
                  <a:extLst>
                    <a:ext uri="{9D8B030D-6E8A-4147-A177-3AD203B41FA5}">
                      <a16:colId xmlns="" xmlns:a16="http://schemas.microsoft.com/office/drawing/2014/main" val="2447666723"/>
                    </a:ext>
                  </a:extLst>
                </a:gridCol>
                <a:gridCol w="2204910">
                  <a:extLst>
                    <a:ext uri="{9D8B030D-6E8A-4147-A177-3AD203B41FA5}">
                      <a16:colId xmlns="" xmlns:a16="http://schemas.microsoft.com/office/drawing/2014/main" val="1894308874"/>
                    </a:ext>
                  </a:extLst>
                </a:gridCol>
              </a:tblGrid>
              <a:tr h="342151">
                <a:tc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1</a:t>
                      </a:r>
                      <a:r>
                        <a:rPr lang="ko-KR" altLang="en-US" sz="1600" b="1" dirty="0" err="1"/>
                        <a:t>년차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2</a:t>
                      </a:r>
                      <a:r>
                        <a:rPr lang="ko-KR" altLang="en-US" sz="1600" b="1" dirty="0" err="1"/>
                        <a:t>년차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3</a:t>
                      </a:r>
                      <a:r>
                        <a:rPr lang="ko-KR" altLang="en-US" sz="1600" b="1" dirty="0" err="1"/>
                        <a:t>년차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4</a:t>
                      </a:r>
                      <a:r>
                        <a:rPr lang="ko-KR" altLang="en-US" sz="1600" b="1" dirty="0" err="1"/>
                        <a:t>년차</a:t>
                      </a:r>
                      <a:endParaRPr lang="ko-KR" alt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72983642"/>
                  </a:ext>
                </a:extLst>
              </a:tr>
              <a:tr h="34215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err="1"/>
                        <a:t>직무구분</a:t>
                      </a:r>
                      <a:endParaRPr lang="ko-KR" altLang="en-US" sz="16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주치의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/>
                        <a:t>부수석의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수석의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38470518"/>
                  </a:ext>
                </a:extLst>
              </a:tr>
              <a:tr h="528779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실무지식 및 기술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fontAlgn="base" latinLnBrk="1"/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양극성장애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및 공황장애 환자교육 프로그램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사회기술훈련 프로그램 참여 </a:t>
                      </a:r>
                    </a:p>
                    <a:p>
                      <a:pPr latinLnBrk="1"/>
                      <a:r>
                        <a:rPr lang="en-US" altLang="ko-KR" sz="1400" dirty="0"/>
                        <a:t>  (2</a:t>
                      </a:r>
                      <a:r>
                        <a:rPr lang="ko-KR" altLang="en-US" sz="1400" dirty="0" err="1"/>
                        <a:t>년차</a:t>
                      </a:r>
                      <a:r>
                        <a:rPr lang="en-US" altLang="ko-KR" sz="1400" dirty="0"/>
                        <a:t>:</a:t>
                      </a:r>
                      <a:r>
                        <a:rPr lang="ko-KR" altLang="en-US" sz="1400" dirty="0"/>
                        <a:t> 보조 치료자 </a:t>
                      </a:r>
                      <a:r>
                        <a:rPr lang="en-US" altLang="ko-KR" sz="1400" dirty="0"/>
                        <a:t>/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dirty="0"/>
                        <a:t>3,4</a:t>
                      </a:r>
                      <a:r>
                        <a:rPr lang="ko-KR" altLang="en-US" sz="1400" dirty="0" err="1"/>
                        <a:t>년차</a:t>
                      </a:r>
                      <a:r>
                        <a:rPr lang="en-US" altLang="ko-KR" sz="1400" dirty="0"/>
                        <a:t>:</a:t>
                      </a:r>
                      <a:r>
                        <a:rPr lang="en-US" altLang="ko-KR" sz="1400" baseline="0" dirty="0"/>
                        <a:t> </a:t>
                      </a:r>
                      <a:r>
                        <a:rPr lang="ko-KR" altLang="en-US" sz="1400" baseline="0" dirty="0"/>
                        <a:t>주 치료자</a:t>
                      </a:r>
                      <a:r>
                        <a:rPr lang="en-US" altLang="ko-KR" sz="1400" dirty="0"/>
                        <a:t>)</a:t>
                      </a:r>
                      <a:endParaRPr lang="ko-KR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fontAlgn="base"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base" latinLnBrk="1"/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41795539"/>
                  </a:ext>
                </a:extLst>
              </a:tr>
              <a:tr h="52877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fontAlgn="base" latinLnBrk="1"/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입원 및 외래환자 대상 임상연구</a:t>
                      </a:r>
                    </a:p>
                    <a:p>
                      <a:pPr fontAlgn="base" latinLnBrk="1"/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조현병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가족교육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프로그램 참여</a:t>
                      </a:r>
                    </a:p>
                    <a:p>
                      <a:pPr latinLnBrk="1"/>
                      <a:endParaRPr lang="ko-KR" altLang="en-US" sz="14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fontAlgn="base" latinLnBrk="1"/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신경학 기초이론 및 신경학적 진찰 숙달을 위한 신경과 파견</a:t>
                      </a:r>
                      <a:endParaRPr lang="ko-KR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64511611"/>
                  </a:ext>
                </a:extLst>
              </a:tr>
              <a:tr h="8455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해외 자매 병원 파견근무 </a:t>
                      </a:r>
                    </a:p>
                    <a:p>
                      <a:pPr latinLnBrk="1"/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지역사회 활동 및 공공의료 프로그램에 참여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21917869"/>
                  </a:ext>
                </a:extLst>
              </a:tr>
              <a:tr h="169174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직무</a:t>
                      </a:r>
                      <a:r>
                        <a:rPr lang="ko-KR" altLang="en-US" sz="1600" b="1" baseline="0" dirty="0"/>
                        <a:t> 내용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약물치료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정신치료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인지행동치료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집단치료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가족치료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전기충격요법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biofeedback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의 활용</a:t>
                      </a:r>
                      <a:endParaRPr lang="en-US" altLang="ko-K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 </a:t>
                      </a:r>
                      <a:r>
                        <a:rPr lang="ko-KR" alt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감정환자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담당</a:t>
                      </a:r>
                      <a:endParaRPr lang="en-US" altLang="ko-K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</a:t>
                      </a:r>
                      <a:r>
                        <a:rPr lang="en-US" altLang="ko-KR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정신과적 특수검사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수면다원검사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신경인지기능검사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뇌파검사</a:t>
                      </a: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를 이해하고 의뢰</a:t>
                      </a:r>
                      <a:endParaRPr lang="en-US" altLang="ko-K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 </a:t>
                      </a:r>
                      <a:r>
                        <a:rPr lang="ko-KR" alt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소아환자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진료</a:t>
                      </a:r>
                      <a:endParaRPr lang="en-US" altLang="ko-K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정신치료 및 슈퍼비전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병동환경관리 및 조절</a:t>
                      </a:r>
                      <a:endParaRPr lang="en-US" altLang="ko-K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병동회의 진행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병실환자 전반적 관리감독</a:t>
                      </a:r>
                      <a:endParaRPr lang="en-US" altLang="ko-K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+) </a:t>
                      </a:r>
                      <a:r>
                        <a:rPr lang="ko-KR" alt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주치의 의사결정 지도감독 및 서포트</a:t>
                      </a:r>
                      <a:endParaRPr lang="en-US" altLang="ko-K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60148966"/>
                  </a:ext>
                </a:extLst>
              </a:tr>
              <a:tr h="3421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응급실</a:t>
                      </a:r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및 병동 당직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병동 당직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0851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06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872BFCAF-7CCB-45FC-9E2E-C4959E901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직사각형 39">
            <a:extLst>
              <a:ext uri="{FF2B5EF4-FFF2-40B4-BE49-F238E27FC236}">
                <a16:creationId xmlns="" xmlns:a16="http://schemas.microsoft.com/office/drawing/2014/main" id="{3920838D-A2E5-4BE3-899E-7E0660135B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7612FF-A9B4-400E-A584-20A192526B5E}"/>
              </a:ext>
            </a:extLst>
          </p:cNvPr>
          <p:cNvSpPr txBox="1"/>
          <p:nvPr/>
        </p:nvSpPr>
        <p:spPr>
          <a:xfrm>
            <a:off x="1168820" y="507728"/>
            <a:ext cx="21940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chemeClr val="bg1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Value</a:t>
            </a:r>
            <a:endParaRPr lang="ko-KR" altLang="en-US" sz="6000" b="1" dirty="0">
              <a:solidFill>
                <a:schemeClr val="bg1"/>
              </a:solidFill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7584B7E-737D-4A85-944A-E896FAD93CB8}"/>
              </a:ext>
            </a:extLst>
          </p:cNvPr>
          <p:cNvSpPr txBox="1"/>
          <p:nvPr/>
        </p:nvSpPr>
        <p:spPr>
          <a:xfrm>
            <a:off x="2507647" y="3674348"/>
            <a:ext cx="1195497" cy="67871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ko-KR" altLang="en-US" spc="-150" dirty="0">
                <a:solidFill>
                  <a:srgbClr val="8A8A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이미지를</a:t>
            </a:r>
            <a:endParaRPr lang="en-US" altLang="ko-KR" spc="-150" dirty="0">
              <a:solidFill>
                <a:srgbClr val="8A8A88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pc="-150" dirty="0">
                <a:solidFill>
                  <a:srgbClr val="8A8A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삽입하세요</a:t>
            </a: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t="13250" r="16562" b="14301"/>
          <a:stretch/>
        </p:blipFill>
        <p:spPr>
          <a:xfrm>
            <a:off x="1168820" y="1964838"/>
            <a:ext cx="3844735" cy="3196225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6" r="373" b="14767"/>
          <a:stretch/>
        </p:blipFill>
        <p:spPr>
          <a:xfrm>
            <a:off x="1168821" y="5317577"/>
            <a:ext cx="3844735" cy="814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0B8665E-7469-491F-8DAE-C18DBD95DBED}"/>
              </a:ext>
            </a:extLst>
          </p:cNvPr>
          <p:cNvSpPr txBox="1"/>
          <p:nvPr/>
        </p:nvSpPr>
        <p:spPr>
          <a:xfrm>
            <a:off x="5403273" y="1964838"/>
            <a:ext cx="61157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FFFFFF"/>
                </a:solidFill>
              </a:rPr>
              <a:t>경북대학교병원 정신건강의학과는 </a:t>
            </a:r>
            <a:r>
              <a:rPr lang="en-US" altLang="ko-KR" sz="2000" dirty="0">
                <a:solidFill>
                  <a:srgbClr val="FFFFFF"/>
                </a:solidFill>
              </a:rPr>
              <a:t>1957</a:t>
            </a:r>
            <a:r>
              <a:rPr lang="ko-KR" altLang="en-US" sz="2000" dirty="0">
                <a:solidFill>
                  <a:srgbClr val="FFFFFF"/>
                </a:solidFill>
              </a:rPr>
              <a:t>년 개설되어 전국 최초로 역학 연구를 시도하였고</a:t>
            </a:r>
            <a:r>
              <a:rPr lang="en-US" altLang="ko-KR" sz="2000" dirty="0">
                <a:solidFill>
                  <a:srgbClr val="FFFFFF"/>
                </a:solidFill>
              </a:rPr>
              <a:t>,</a:t>
            </a:r>
            <a:r>
              <a:rPr lang="ko-KR" altLang="en-US" sz="2000" dirty="0">
                <a:solidFill>
                  <a:srgbClr val="FFFFFF"/>
                </a:solidFill>
              </a:rPr>
              <a:t> 진료반을 운영하며 무료진료와 계몽운동을 펼쳐 획기적으로 정신의학을 국민에게 알리는데 기여를 하였습니다</a:t>
            </a:r>
            <a:r>
              <a:rPr lang="en-US" altLang="ko-KR" sz="2000" dirty="0">
                <a:solidFill>
                  <a:srgbClr val="FFFFFF"/>
                </a:solidFill>
              </a:rPr>
              <a:t>. </a:t>
            </a:r>
            <a:r>
              <a:rPr lang="ko-KR" altLang="en-US" sz="2000" dirty="0">
                <a:solidFill>
                  <a:srgbClr val="FFFFFF"/>
                </a:solidFill>
              </a:rPr>
              <a:t>이후 현대적인 정신치료 기반을 확립하여 우리나라 정신치료 발전에 중추적 역할을 해왔을 뿐만 아니라 약물치료</a:t>
            </a:r>
            <a:r>
              <a:rPr lang="en-US" altLang="ko-KR" sz="2000" dirty="0">
                <a:solidFill>
                  <a:srgbClr val="FFFFFF"/>
                </a:solidFill>
              </a:rPr>
              <a:t>, </a:t>
            </a:r>
            <a:r>
              <a:rPr lang="ko-KR" altLang="en-US" sz="2000" dirty="0">
                <a:solidFill>
                  <a:srgbClr val="FFFFFF"/>
                </a:solidFill>
              </a:rPr>
              <a:t>뇌자극치료</a:t>
            </a:r>
            <a:r>
              <a:rPr lang="en-US" altLang="ko-KR" sz="2000" dirty="0">
                <a:solidFill>
                  <a:srgbClr val="FFFFFF"/>
                </a:solidFill>
              </a:rPr>
              <a:t>, </a:t>
            </a:r>
            <a:r>
              <a:rPr lang="ko-KR" altLang="en-US" sz="2000" dirty="0">
                <a:solidFill>
                  <a:srgbClr val="FFFFFF"/>
                </a:solidFill>
              </a:rPr>
              <a:t>뇌영상에 관해 진료 및 연구를 지속적으로 진행하고 있습니다</a:t>
            </a:r>
            <a:r>
              <a:rPr lang="en-US" altLang="ko-KR" sz="2000" dirty="0">
                <a:solidFill>
                  <a:srgbClr val="FFFFFF"/>
                </a:solidFill>
              </a:rPr>
              <a:t>. </a:t>
            </a:r>
            <a:r>
              <a:rPr lang="ko-KR" altLang="en-US" sz="2000" dirty="0">
                <a:solidFill>
                  <a:srgbClr val="FFFFFF"/>
                </a:solidFill>
              </a:rPr>
              <a:t>현재는 세계화추세에 발을 맞추어 의료진의 해외연수 및 파견을 장려하고</a:t>
            </a:r>
            <a:r>
              <a:rPr lang="en-US" altLang="ko-KR" sz="2000" dirty="0">
                <a:solidFill>
                  <a:srgbClr val="FFFFFF"/>
                </a:solidFill>
              </a:rPr>
              <a:t>, </a:t>
            </a:r>
            <a:r>
              <a:rPr lang="ko-KR" altLang="en-US" sz="2000" dirty="0">
                <a:solidFill>
                  <a:srgbClr val="FFFFFF"/>
                </a:solidFill>
              </a:rPr>
              <a:t>국내</a:t>
            </a:r>
            <a:r>
              <a:rPr lang="en-US" altLang="ko-KR" sz="2000" dirty="0">
                <a:solidFill>
                  <a:srgbClr val="FFFFFF"/>
                </a:solidFill>
              </a:rPr>
              <a:t>/</a:t>
            </a:r>
            <a:r>
              <a:rPr lang="ko-KR" altLang="en-US" sz="2000" dirty="0">
                <a:solidFill>
                  <a:srgbClr val="FFFFFF"/>
                </a:solidFill>
              </a:rPr>
              <a:t>외 활발한 교류를 통해 수련의 다양한 요구를 만족시키기 위해 최선을 다하고 있습니다</a:t>
            </a:r>
            <a:r>
              <a:rPr lang="en-US" altLang="ko-KR" sz="2000" dirty="0">
                <a:solidFill>
                  <a:srgbClr val="FFFFFF"/>
                </a:solidFill>
              </a:rPr>
              <a:t>.</a:t>
            </a:r>
            <a:endParaRPr lang="ko-KR" alt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81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7B03121-6882-4623-9B38-2E098421E0DE}"/>
              </a:ext>
            </a:extLst>
          </p:cNvPr>
          <p:cNvSpPr txBox="1"/>
          <p:nvPr/>
        </p:nvSpPr>
        <p:spPr>
          <a:xfrm>
            <a:off x="3078185" y="1027299"/>
            <a:ext cx="6035628" cy="58477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다양하고 체계적인 수련 프로그램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7A859A86-E349-4E55-904D-E667F8DA67B7}"/>
              </a:ext>
            </a:extLst>
          </p:cNvPr>
          <p:cNvSpPr/>
          <p:nvPr/>
        </p:nvSpPr>
        <p:spPr>
          <a:xfrm>
            <a:off x="-2257063" y="-1504709"/>
            <a:ext cx="1551007" cy="266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4E2EF66B-940D-4244-8622-A8A8BB61159F}"/>
              </a:ext>
            </a:extLst>
          </p:cNvPr>
          <p:cNvSpPr/>
          <p:nvPr/>
        </p:nvSpPr>
        <p:spPr>
          <a:xfrm>
            <a:off x="-2257063" y="-1238491"/>
            <a:ext cx="1551007" cy="266218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BFD0DC23-EA8C-4825-887C-E4DE3804DAB9}"/>
              </a:ext>
            </a:extLst>
          </p:cNvPr>
          <p:cNvSpPr/>
          <p:nvPr/>
        </p:nvSpPr>
        <p:spPr>
          <a:xfrm>
            <a:off x="1508166" y="2066306"/>
            <a:ext cx="940525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진료</a:t>
            </a:r>
            <a:endParaRPr lang="en-US" altLang="ko-KR" dirty="0"/>
          </a:p>
          <a:p>
            <a:r>
              <a:rPr lang="en-US" altLang="ko-KR" sz="1600" dirty="0"/>
              <a:t>  </a:t>
            </a:r>
            <a:r>
              <a:rPr lang="ko-KR" altLang="en-US" sz="1600" dirty="0"/>
              <a:t>보호병동 치료와 운영 경험</a:t>
            </a:r>
            <a:endParaRPr lang="en-US" altLang="ko-KR" sz="1600" dirty="0"/>
          </a:p>
          <a:p>
            <a:r>
              <a:rPr lang="ko-KR" altLang="en-US" sz="1600" dirty="0"/>
              <a:t>  약물</a:t>
            </a:r>
            <a:r>
              <a:rPr lang="en-US" altLang="ko-KR" sz="1600" dirty="0"/>
              <a:t>/</a:t>
            </a:r>
            <a:r>
              <a:rPr lang="ko-KR" altLang="en-US" sz="1600" dirty="0" err="1"/>
              <a:t>비약물</a:t>
            </a:r>
            <a:r>
              <a:rPr lang="ko-KR" altLang="en-US" sz="1600" dirty="0"/>
              <a:t> 치료 경험 </a:t>
            </a:r>
            <a:r>
              <a:rPr lang="en-US" altLang="ko-KR" sz="1600" dirty="0"/>
              <a:t>(</a:t>
            </a:r>
            <a:r>
              <a:rPr lang="ko-KR" altLang="en-US" sz="1600" dirty="0"/>
              <a:t>정신치료</a:t>
            </a:r>
            <a:r>
              <a:rPr lang="en-US" altLang="ko-KR" sz="1600" dirty="0"/>
              <a:t>, </a:t>
            </a:r>
            <a:r>
              <a:rPr lang="ko-KR" altLang="en-US" sz="1600" dirty="0"/>
              <a:t>인지행동치료</a:t>
            </a:r>
            <a:r>
              <a:rPr lang="en-US" altLang="ko-KR" sz="1600" dirty="0"/>
              <a:t>)</a:t>
            </a:r>
          </a:p>
          <a:p>
            <a:r>
              <a:rPr lang="ko-KR" altLang="en-US" sz="1600" dirty="0"/>
              <a:t>  특수 치료</a:t>
            </a:r>
            <a:r>
              <a:rPr lang="en-US" altLang="ko-KR" sz="1600" dirty="0"/>
              <a:t>(</a:t>
            </a:r>
            <a:r>
              <a:rPr lang="ko-KR" altLang="en-US" sz="1600" dirty="0"/>
              <a:t>뇌자극치료</a:t>
            </a:r>
            <a:r>
              <a:rPr lang="en-US" altLang="ko-KR" sz="1600" dirty="0"/>
              <a:t>)</a:t>
            </a:r>
          </a:p>
          <a:p>
            <a:endParaRPr lang="en-US" altLang="ko-KR" dirty="0"/>
          </a:p>
          <a:p>
            <a:r>
              <a:rPr lang="ko-KR" altLang="en-US" dirty="0"/>
              <a:t>연구</a:t>
            </a:r>
            <a:endParaRPr lang="en-US" altLang="ko-KR" dirty="0"/>
          </a:p>
          <a:p>
            <a:r>
              <a:rPr lang="ko-KR" altLang="en-US" sz="1600" dirty="0"/>
              <a:t>  연구발표회</a:t>
            </a:r>
            <a:endParaRPr lang="en-US" altLang="ko-KR" sz="1600" dirty="0"/>
          </a:p>
          <a:p>
            <a:r>
              <a:rPr lang="ko-KR" altLang="en-US" sz="1600" dirty="0"/>
              <a:t>  다양한 분야별 연구 참여</a:t>
            </a:r>
            <a:endParaRPr lang="en-US" altLang="ko-KR" sz="1600" dirty="0"/>
          </a:p>
          <a:p>
            <a:endParaRPr lang="en-US" altLang="ko-KR" dirty="0"/>
          </a:p>
          <a:p>
            <a:r>
              <a:rPr lang="ko-KR" altLang="en-US" dirty="0"/>
              <a:t>교육</a:t>
            </a:r>
            <a:endParaRPr lang="en-US" altLang="ko-KR" dirty="0"/>
          </a:p>
          <a:p>
            <a:r>
              <a:rPr lang="ko-KR" altLang="en-US" sz="1600" dirty="0"/>
              <a:t>  다양한 교육 커리큘럼</a:t>
            </a:r>
            <a:r>
              <a:rPr lang="en-US" altLang="ko-KR" sz="1600" dirty="0"/>
              <a:t>: </a:t>
            </a:r>
            <a:r>
              <a:rPr lang="en-US" altLang="ko-KR" sz="1400" dirty="0"/>
              <a:t>psychiatric grand</a:t>
            </a:r>
            <a:r>
              <a:rPr lang="ko-KR" altLang="en-US" sz="1400" dirty="0"/>
              <a:t> </a:t>
            </a:r>
            <a:r>
              <a:rPr lang="en-US" altLang="ko-KR" sz="1400" dirty="0"/>
              <a:t>round, </a:t>
            </a:r>
            <a:r>
              <a:rPr lang="ko-KR" altLang="en-US" sz="1400" dirty="0" err="1"/>
              <a:t>거울방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증례토의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자문증례토의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외래환자증례토의</a:t>
            </a:r>
            <a:r>
              <a:rPr lang="en-US" altLang="ko-KR" sz="1400" dirty="0"/>
              <a:t>, </a:t>
            </a:r>
          </a:p>
          <a:p>
            <a:r>
              <a:rPr lang="en-US" altLang="ko-KR" sz="1400" dirty="0"/>
              <a:t>		      </a:t>
            </a:r>
            <a:r>
              <a:rPr lang="ko-KR" altLang="en-US" sz="1400" dirty="0"/>
              <a:t>정신치료 </a:t>
            </a:r>
            <a:r>
              <a:rPr lang="ko-KR" altLang="en-US" sz="1400" dirty="0" err="1"/>
              <a:t>수퍼비전</a:t>
            </a:r>
            <a:r>
              <a:rPr lang="en-US" altLang="ko-KR" sz="1400" dirty="0"/>
              <a:t>, special lecture, journal review </a:t>
            </a:r>
          </a:p>
          <a:p>
            <a:r>
              <a:rPr lang="ko-KR" altLang="en-US" sz="1600" dirty="0"/>
              <a:t>  해외연수 프로그램</a:t>
            </a:r>
            <a:r>
              <a:rPr lang="en-US" altLang="ko-KR" sz="1600" dirty="0"/>
              <a:t>(3</a:t>
            </a:r>
            <a:r>
              <a:rPr lang="ko-KR" altLang="en-US" sz="1600" dirty="0" err="1"/>
              <a:t>년차</a:t>
            </a:r>
            <a:r>
              <a:rPr lang="ko-KR" altLang="en-US" sz="1600" dirty="0"/>
              <a:t> 캐나다 토론토 파견 근무</a:t>
            </a:r>
            <a:r>
              <a:rPr lang="en-US" altLang="ko-KR" sz="1600" dirty="0"/>
              <a:t>)</a:t>
            </a:r>
          </a:p>
          <a:p>
            <a:r>
              <a:rPr lang="en-US" altLang="ko-KR" sz="1600" dirty="0"/>
              <a:t>  </a:t>
            </a:r>
            <a:r>
              <a:rPr lang="ko-KR" altLang="en-US" sz="1600" dirty="0"/>
              <a:t>신경과 파견 근무</a:t>
            </a:r>
            <a:r>
              <a:rPr lang="en-US" altLang="ko-KR" sz="1600" dirty="0"/>
              <a:t>(4</a:t>
            </a:r>
            <a:r>
              <a:rPr lang="ko-KR" altLang="en-US" sz="1600" dirty="0" err="1"/>
              <a:t>년차</a:t>
            </a:r>
            <a:r>
              <a:rPr lang="en-US" altLang="ko-KR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700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468475"/>
              </p:ext>
            </p:extLst>
          </p:nvPr>
        </p:nvGraphicFramePr>
        <p:xfrm>
          <a:off x="724393" y="1279651"/>
          <a:ext cx="10474035" cy="5739008"/>
        </p:xfrm>
        <a:graphic>
          <a:graphicData uri="http://schemas.openxmlformats.org/drawingml/2006/table">
            <a:tbl>
              <a:tblPr/>
              <a:tblGrid>
                <a:gridCol w="1848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8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8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379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96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619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274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2018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월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화 오전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/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오후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수 오전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/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오후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목 오전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/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오후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금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7437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월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9.3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9.4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9.5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9.6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9.7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80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journal meeting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이승재 교수님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 </a:t>
                      </a: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R2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진보현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supervision 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임효덕 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최면 특강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우정민 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 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전년차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74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case conf.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EEG(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박영우 선생님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7437">
                <a:tc row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9.10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9.11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9.12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9.13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9.14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80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FF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journal meeting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우정민 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 </a:t>
                      </a: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R2 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도종호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치매의 임상적 접근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장성만 교수님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)(26-27)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 R1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장태양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외래환자 사례발표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원승희 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 R2 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진보현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강박장애 특강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이승재 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 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전년차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7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case conf.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supervision 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이승재 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7437">
                <a:tc rowSpan="4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9.17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9.18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9.19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9.20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9.21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880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17:30-19:30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정신치료의 기본 이론과 기법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이승재교수님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-2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년차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journal meeting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장성만 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 </a:t>
                      </a: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R3 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정연재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외래환자 사례발표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장성만 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 R2 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도종호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사례 </a:t>
                      </a:r>
                      <a:r>
                        <a:rPr lang="ko-KR" alt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북리딩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 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원승희 교수님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 R1 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김현준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7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186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12:30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Psychosomatic conference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우정민 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a history of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psychoanalysis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(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임효덕 교수님</a:t>
                      </a: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- </a:t>
                      </a: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R3 </a:t>
                      </a: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조진호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EEG(</a:t>
                      </a: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박영우 선생님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984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case conf.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024" marR="17024" marT="17024" marB="1702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599513A-0FD8-438F-98F7-CEC63B59E030}"/>
              </a:ext>
            </a:extLst>
          </p:cNvPr>
          <p:cNvSpPr txBox="1"/>
          <p:nvPr/>
        </p:nvSpPr>
        <p:spPr>
          <a:xfrm>
            <a:off x="5102843" y="671039"/>
            <a:ext cx="1717137" cy="46166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spc="-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 시간표</a:t>
            </a:r>
          </a:p>
        </p:txBody>
      </p:sp>
    </p:spTree>
    <p:extLst>
      <p:ext uri="{BB962C8B-B14F-4D97-AF65-F5344CB8AC3E}">
        <p14:creationId xmlns:p14="http://schemas.microsoft.com/office/powerpoint/2010/main" val="118775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7B03121-6882-4623-9B38-2E098421E0DE}"/>
              </a:ext>
            </a:extLst>
          </p:cNvPr>
          <p:cNvSpPr txBox="1"/>
          <p:nvPr/>
        </p:nvSpPr>
        <p:spPr>
          <a:xfrm>
            <a:off x="4118540" y="1027299"/>
            <a:ext cx="3954930" cy="58477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다양한 전문분야 경험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7A859A86-E349-4E55-904D-E667F8DA67B7}"/>
              </a:ext>
            </a:extLst>
          </p:cNvPr>
          <p:cNvSpPr/>
          <p:nvPr/>
        </p:nvSpPr>
        <p:spPr>
          <a:xfrm>
            <a:off x="-2257063" y="-1504709"/>
            <a:ext cx="1551007" cy="266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4E2EF66B-940D-4244-8622-A8A8BB61159F}"/>
              </a:ext>
            </a:extLst>
          </p:cNvPr>
          <p:cNvSpPr/>
          <p:nvPr/>
        </p:nvSpPr>
        <p:spPr>
          <a:xfrm>
            <a:off x="-2257063" y="-1238491"/>
            <a:ext cx="1551007" cy="266218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83A0C634-2694-4345-8171-AABCD1171A82}"/>
              </a:ext>
            </a:extLst>
          </p:cNvPr>
          <p:cNvSpPr/>
          <p:nvPr/>
        </p:nvSpPr>
        <p:spPr>
          <a:xfrm>
            <a:off x="1634836" y="1859064"/>
            <a:ext cx="8922327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경북대학교병원</a:t>
            </a:r>
            <a:endParaRPr lang="en-US" altLang="ko-KR" dirty="0"/>
          </a:p>
          <a:p>
            <a:r>
              <a:rPr lang="en-US" altLang="ko-KR" sz="1600" dirty="0"/>
              <a:t>  </a:t>
            </a:r>
            <a:r>
              <a:rPr lang="ko-KR" altLang="en-US" sz="1600" dirty="0" err="1"/>
              <a:t>원승희</a:t>
            </a:r>
            <a:r>
              <a:rPr lang="en-US" altLang="ko-KR" sz="1600" dirty="0"/>
              <a:t>: </a:t>
            </a:r>
            <a:r>
              <a:rPr lang="ko-KR" altLang="en-US" sz="1600" dirty="0"/>
              <a:t>기분장애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조현병</a:t>
            </a:r>
            <a:endParaRPr lang="en-US" altLang="ko-KR" sz="1600" dirty="0"/>
          </a:p>
          <a:p>
            <a:r>
              <a:rPr lang="en-US" altLang="ko-KR" sz="1600" dirty="0"/>
              <a:t>  </a:t>
            </a:r>
            <a:r>
              <a:rPr lang="ko-KR" altLang="en-US" sz="1600" dirty="0" err="1"/>
              <a:t>이승재</a:t>
            </a:r>
            <a:r>
              <a:rPr lang="en-US" altLang="ko-KR" sz="1600" dirty="0"/>
              <a:t>: </a:t>
            </a:r>
            <a:r>
              <a:rPr lang="ko-KR" altLang="en-US" sz="1600" dirty="0"/>
              <a:t>강박장애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조현병</a:t>
            </a:r>
            <a:r>
              <a:rPr lang="en-US" altLang="ko-KR" sz="1600" dirty="0"/>
              <a:t>, </a:t>
            </a:r>
            <a:r>
              <a:rPr lang="ko-KR" altLang="en-US" sz="1600" dirty="0"/>
              <a:t>불안장애</a:t>
            </a:r>
            <a:r>
              <a:rPr lang="en-US" altLang="ko-KR" sz="1600" dirty="0"/>
              <a:t>, </a:t>
            </a:r>
            <a:r>
              <a:rPr lang="ko-KR" altLang="en-US" sz="1600" dirty="0"/>
              <a:t>인지행동치료</a:t>
            </a:r>
            <a:endParaRPr lang="en-US" altLang="ko-KR" sz="1600" dirty="0"/>
          </a:p>
          <a:p>
            <a:r>
              <a:rPr lang="en-US" altLang="ko-KR" sz="1600" dirty="0"/>
              <a:t>  </a:t>
            </a:r>
            <a:r>
              <a:rPr lang="ko-KR" altLang="en-US" sz="1600" dirty="0"/>
              <a:t>장성만</a:t>
            </a:r>
            <a:r>
              <a:rPr lang="en-US" altLang="ko-KR" sz="1600" dirty="0"/>
              <a:t>: </a:t>
            </a:r>
            <a:r>
              <a:rPr lang="ko-KR" altLang="en-US" sz="1600" dirty="0"/>
              <a:t>노인정신의학</a:t>
            </a:r>
            <a:endParaRPr lang="en-US" altLang="ko-KR" sz="1600" dirty="0"/>
          </a:p>
          <a:p>
            <a:r>
              <a:rPr lang="en-US" altLang="ko-KR" sz="1600" dirty="0"/>
              <a:t>  </a:t>
            </a:r>
            <a:r>
              <a:rPr lang="ko-KR" altLang="en-US" sz="1600" dirty="0"/>
              <a:t>우정민</a:t>
            </a:r>
            <a:r>
              <a:rPr lang="en-US" altLang="ko-KR" sz="1600" dirty="0"/>
              <a:t>: </a:t>
            </a:r>
            <a:r>
              <a:rPr lang="ko-KR" altLang="en-US" sz="1600" dirty="0"/>
              <a:t>자문조정정신의학</a:t>
            </a:r>
            <a:r>
              <a:rPr lang="en-US" altLang="ko-KR" sz="1600" dirty="0"/>
              <a:t>, </a:t>
            </a:r>
            <a:r>
              <a:rPr lang="ko-KR" altLang="en-US" sz="1600" dirty="0"/>
              <a:t>정신신체의학</a:t>
            </a:r>
            <a:r>
              <a:rPr lang="en-US" altLang="ko-KR" sz="1600" dirty="0"/>
              <a:t>, </a:t>
            </a:r>
            <a:r>
              <a:rPr lang="ko-KR" altLang="en-US" sz="1600" dirty="0"/>
              <a:t>정신종양학</a:t>
            </a:r>
            <a:endParaRPr lang="en-US" altLang="ko-KR" sz="1600" dirty="0"/>
          </a:p>
          <a:p>
            <a:endParaRPr lang="en-US" altLang="ko-KR" dirty="0"/>
          </a:p>
          <a:p>
            <a:r>
              <a:rPr lang="ko-KR" altLang="en-US" dirty="0" err="1"/>
              <a:t>칠곡경북대학교병원</a:t>
            </a:r>
            <a:endParaRPr lang="en-US" altLang="ko-KR" dirty="0"/>
          </a:p>
          <a:p>
            <a:r>
              <a:rPr lang="ko-KR" altLang="en-US" sz="1600" dirty="0"/>
              <a:t>  김병수</a:t>
            </a:r>
            <a:r>
              <a:rPr lang="en-US" altLang="ko-KR" sz="1600" dirty="0"/>
              <a:t>: </a:t>
            </a:r>
            <a:r>
              <a:rPr lang="ko-KR" altLang="en-US" sz="1600" dirty="0"/>
              <a:t>노인정신의학</a:t>
            </a:r>
            <a:endParaRPr lang="en-US" altLang="ko-KR" sz="1600" dirty="0"/>
          </a:p>
          <a:p>
            <a:r>
              <a:rPr lang="ko-KR" altLang="en-US" sz="1600" dirty="0"/>
              <a:t>  </a:t>
            </a:r>
            <a:r>
              <a:rPr lang="ko-KR" altLang="en-US" sz="1600" dirty="0" err="1"/>
              <a:t>정운선</a:t>
            </a:r>
            <a:r>
              <a:rPr lang="en-US" altLang="ko-KR" sz="1600" dirty="0"/>
              <a:t>: </a:t>
            </a:r>
            <a:r>
              <a:rPr lang="ko-KR" altLang="en-US" sz="1600" dirty="0"/>
              <a:t>소아청소년정신의학</a:t>
            </a:r>
            <a:endParaRPr lang="en-US" altLang="ko-KR" sz="1600" dirty="0"/>
          </a:p>
          <a:p>
            <a:r>
              <a:rPr lang="ko-KR" altLang="en-US" sz="1600" dirty="0"/>
              <a:t>  이상원</a:t>
            </a:r>
            <a:r>
              <a:rPr lang="en-US" altLang="ko-KR" sz="1600" dirty="0"/>
              <a:t>: </a:t>
            </a:r>
            <a:r>
              <a:rPr lang="ko-KR" altLang="en-US" sz="1600" dirty="0" err="1"/>
              <a:t>외상후</a:t>
            </a:r>
            <a:r>
              <a:rPr lang="ko-KR" altLang="en-US" sz="1600" dirty="0"/>
              <a:t> 스트레스장애</a:t>
            </a:r>
            <a:r>
              <a:rPr lang="en-US" altLang="ko-KR" sz="1600" dirty="0"/>
              <a:t>, </a:t>
            </a:r>
            <a:r>
              <a:rPr lang="ko-KR" altLang="en-US" sz="1600" dirty="0"/>
              <a:t>식사장애</a:t>
            </a:r>
            <a:r>
              <a:rPr lang="en-US" altLang="ko-KR" sz="1600" dirty="0"/>
              <a:t>, </a:t>
            </a:r>
            <a:r>
              <a:rPr lang="ko-KR" altLang="en-US" sz="1600" dirty="0"/>
              <a:t>수면장애</a:t>
            </a:r>
            <a:r>
              <a:rPr lang="en-US" altLang="ko-KR" sz="1600" dirty="0"/>
              <a:t>, </a:t>
            </a:r>
            <a:r>
              <a:rPr lang="ko-KR" altLang="en-US" sz="1600" dirty="0"/>
              <a:t>알코올의존</a:t>
            </a:r>
            <a:endParaRPr lang="en-US" altLang="ko-KR" sz="1600" dirty="0"/>
          </a:p>
          <a:p>
            <a:endParaRPr lang="en-US" altLang="ko-KR" dirty="0"/>
          </a:p>
          <a:p>
            <a:r>
              <a:rPr lang="ko-KR" altLang="en-US" dirty="0"/>
              <a:t>특수센터 </a:t>
            </a:r>
            <a:r>
              <a:rPr lang="en-US" altLang="ko-KR" dirty="0"/>
              <a:t>&amp; </a:t>
            </a:r>
            <a:r>
              <a:rPr lang="ko-KR" altLang="en-US" dirty="0"/>
              <a:t>공공정신보건사업</a:t>
            </a:r>
            <a:r>
              <a:rPr lang="en-US" altLang="ko-KR" dirty="0"/>
              <a:t> </a:t>
            </a:r>
          </a:p>
          <a:p>
            <a:r>
              <a:rPr lang="ko-KR" altLang="en-US" sz="1600" dirty="0"/>
              <a:t>  </a:t>
            </a:r>
            <a:r>
              <a:rPr lang="ko-KR" altLang="en-US" sz="1600" dirty="0" err="1"/>
              <a:t>중구정신건강증진센터</a:t>
            </a:r>
            <a:endParaRPr lang="en-US" altLang="ko-KR" sz="1600" dirty="0"/>
          </a:p>
          <a:p>
            <a:r>
              <a:rPr lang="ko-KR" altLang="en-US" sz="1600" dirty="0"/>
              <a:t>  대구권역 </a:t>
            </a:r>
            <a:r>
              <a:rPr lang="ko-KR" altLang="en-US" sz="1600" dirty="0" err="1"/>
              <a:t>난임우울증상담센터</a:t>
            </a:r>
            <a:endParaRPr lang="en-US" altLang="ko-KR" sz="1600" dirty="0"/>
          </a:p>
          <a:p>
            <a:r>
              <a:rPr lang="ko-KR" altLang="en-US" sz="1600" dirty="0"/>
              <a:t>  </a:t>
            </a:r>
            <a:r>
              <a:rPr lang="ko-KR" altLang="en-US" sz="1600" dirty="0" err="1"/>
              <a:t>대구광역시치매센터</a:t>
            </a:r>
            <a:endParaRPr lang="en-US" altLang="ko-KR" sz="1600" dirty="0"/>
          </a:p>
          <a:p>
            <a:r>
              <a:rPr lang="ko-KR" altLang="en-US" sz="1600" dirty="0"/>
              <a:t>  경북대병원 </a:t>
            </a:r>
            <a:r>
              <a:rPr lang="en-US" altLang="ko-KR" sz="1600" dirty="0"/>
              <a:t>Wee</a:t>
            </a:r>
            <a:r>
              <a:rPr lang="ko-KR" altLang="en-US" sz="1600" dirty="0"/>
              <a:t>센터</a:t>
            </a:r>
            <a:endParaRPr lang="en-US" altLang="ko-KR" sz="1600" dirty="0"/>
          </a:p>
          <a:p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4219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BC509C-988A-468B-8353-E5A20350AECA}"/>
              </a:ext>
            </a:extLst>
          </p:cNvPr>
          <p:cNvSpPr txBox="1"/>
          <p:nvPr/>
        </p:nvSpPr>
        <p:spPr>
          <a:xfrm>
            <a:off x="5246131" y="832649"/>
            <a:ext cx="1428596" cy="46166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spc="-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병원 시설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1294314"/>
            <a:ext cx="4682312" cy="351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49" y="3352800"/>
            <a:ext cx="4531360" cy="339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3" y="1294314"/>
            <a:ext cx="4682312" cy="351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02943" y="6245766"/>
            <a:ext cx="325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j-lt"/>
              </a:rPr>
              <a:t>&lt;</a:t>
            </a:r>
            <a:r>
              <a:rPr lang="ko-KR" altLang="en-US" b="1" dirty="0">
                <a:latin typeface="+mj-lt"/>
              </a:rPr>
              <a:t>병동 전경</a:t>
            </a:r>
            <a:r>
              <a:rPr lang="en-US" altLang="ko-KR" b="1" dirty="0">
                <a:latin typeface="+mj-lt"/>
              </a:rPr>
              <a:t>&gt;</a:t>
            </a:r>
            <a:endParaRPr lang="ko-KR" alt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6844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BC509C-988A-468B-8353-E5A20350AECA}"/>
              </a:ext>
            </a:extLst>
          </p:cNvPr>
          <p:cNvSpPr txBox="1"/>
          <p:nvPr/>
        </p:nvSpPr>
        <p:spPr>
          <a:xfrm>
            <a:off x="5246131" y="832649"/>
            <a:ext cx="1428596" cy="46166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spc="-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병원 시설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29" y="2274274"/>
            <a:ext cx="5928754" cy="4446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4" y="1294314"/>
            <a:ext cx="5517535" cy="413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02943" y="6245766"/>
            <a:ext cx="325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j-lt"/>
              </a:rPr>
              <a:t>&lt;</a:t>
            </a:r>
            <a:r>
              <a:rPr lang="ko-KR" altLang="en-US" b="1" dirty="0">
                <a:latin typeface="+mj-lt"/>
              </a:rPr>
              <a:t>정신과 </a:t>
            </a:r>
            <a:r>
              <a:rPr lang="ko-KR" altLang="en-US" b="1" dirty="0" err="1">
                <a:latin typeface="+mj-lt"/>
              </a:rPr>
              <a:t>의국</a:t>
            </a:r>
            <a:r>
              <a:rPr lang="ko-KR" altLang="en-US" b="1" dirty="0">
                <a:latin typeface="+mj-lt"/>
              </a:rPr>
              <a:t> 전경</a:t>
            </a:r>
            <a:r>
              <a:rPr lang="en-US" altLang="ko-KR" b="1" dirty="0">
                <a:latin typeface="+mj-lt"/>
              </a:rPr>
              <a:t>&gt;</a:t>
            </a:r>
            <a:endParaRPr lang="ko-KR" alt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105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BC509C-988A-468B-8353-E5A20350AECA}"/>
              </a:ext>
            </a:extLst>
          </p:cNvPr>
          <p:cNvSpPr txBox="1"/>
          <p:nvPr/>
        </p:nvSpPr>
        <p:spPr>
          <a:xfrm>
            <a:off x="5246130" y="832649"/>
            <a:ext cx="1428596" cy="46166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spc="-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병원 시설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30" y="1400994"/>
            <a:ext cx="5612369" cy="4209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36020"/>
            <a:ext cx="5451871" cy="408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428983" y="6245766"/>
            <a:ext cx="167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j-lt"/>
              </a:rPr>
              <a:t>&lt;</a:t>
            </a:r>
            <a:r>
              <a:rPr lang="ko-KR" altLang="en-US" b="1" dirty="0">
                <a:latin typeface="+mj-lt"/>
              </a:rPr>
              <a:t>외래 전경</a:t>
            </a:r>
            <a:r>
              <a:rPr lang="en-US" altLang="ko-KR" b="1" dirty="0">
                <a:latin typeface="+mj-lt"/>
              </a:rPr>
              <a:t>&gt;</a:t>
            </a:r>
            <a:endParaRPr lang="ko-KR" alt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895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1328" y="1599098"/>
            <a:ext cx="2956197" cy="182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60" y="1599098"/>
            <a:ext cx="3113739" cy="233225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568" y="3722915"/>
            <a:ext cx="4448555" cy="283649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3" y="4079253"/>
            <a:ext cx="3109668" cy="233225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55" y="1599098"/>
            <a:ext cx="4215740" cy="2951018"/>
          </a:xfrm>
          <a:prstGeom prst="rect">
            <a:avLst/>
          </a:prstGeom>
        </p:spPr>
      </p:pic>
      <p:pic>
        <p:nvPicPr>
          <p:cNvPr id="3074" name="Picture 2" descr="ê´ë ¨ ì´ë¯¸ì§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553" y="0"/>
            <a:ext cx="1068358" cy="53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BC509C-988A-468B-8353-E5A20350AECA}"/>
              </a:ext>
            </a:extLst>
          </p:cNvPr>
          <p:cNvSpPr txBox="1"/>
          <p:nvPr/>
        </p:nvSpPr>
        <p:spPr>
          <a:xfrm>
            <a:off x="4957590" y="832649"/>
            <a:ext cx="2005678" cy="46166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spc="-15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해외파견 교육</a:t>
            </a:r>
          </a:p>
        </p:txBody>
      </p:sp>
    </p:spTree>
    <p:extLst>
      <p:ext uri="{BB962C8B-B14F-4D97-AF65-F5344CB8AC3E}">
        <p14:creationId xmlns:p14="http://schemas.microsoft.com/office/powerpoint/2010/main" val="330855724"/>
      </p:ext>
    </p:extLst>
  </p:cSld>
  <p:clrMapOvr>
    <a:masterClrMapping/>
  </p:clrMapOvr>
</p:sld>
</file>

<file path=ppt/theme/theme1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3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531</Words>
  <Application>Microsoft Office PowerPoint</Application>
  <PresentationFormat>사용자 지정</PresentationFormat>
  <Paragraphs>142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10</vt:i4>
      </vt:variant>
    </vt:vector>
  </HeadingPairs>
  <TitlesOfParts>
    <vt:vector size="22" baseType="lpstr">
      <vt:lpstr>굴림</vt:lpstr>
      <vt:lpstr>Arial</vt:lpstr>
      <vt:lpstr>조선일보명조</vt:lpstr>
      <vt:lpstr>나눔스퀘어 ExtraBold</vt:lpstr>
      <vt:lpstr>함초롬바탕</vt:lpstr>
      <vt:lpstr>Montserrat Medium</vt:lpstr>
      <vt:lpstr>Montserrat ExtraBold</vt:lpstr>
      <vt:lpstr>나눔스퀘어 Bold</vt:lpstr>
      <vt:lpstr>맑은 고딕</vt:lpstr>
      <vt:lpstr>1_디자인 사용자 지정</vt:lpstr>
      <vt:lpstr>Office 테마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</dc:creator>
  <cp:lastModifiedBy>user</cp:lastModifiedBy>
  <cp:revision>155</cp:revision>
  <dcterms:created xsi:type="dcterms:W3CDTF">2018-06-20T16:23:00Z</dcterms:created>
  <dcterms:modified xsi:type="dcterms:W3CDTF">2021-09-29T01:54:42Z</dcterms:modified>
</cp:coreProperties>
</file>