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22"/>
  </p:notesMasterIdLst>
  <p:sldIdLst>
    <p:sldId id="256" r:id="rId4"/>
    <p:sldId id="276" r:id="rId5"/>
    <p:sldId id="297" r:id="rId6"/>
    <p:sldId id="296" r:id="rId7"/>
    <p:sldId id="295" r:id="rId8"/>
    <p:sldId id="299" r:id="rId9"/>
    <p:sldId id="293" r:id="rId10"/>
    <p:sldId id="287" r:id="rId11"/>
    <p:sldId id="305" r:id="rId12"/>
    <p:sldId id="306" r:id="rId13"/>
    <p:sldId id="308" r:id="rId14"/>
    <p:sldId id="307" r:id="rId15"/>
    <p:sldId id="304" r:id="rId16"/>
    <p:sldId id="315" r:id="rId17"/>
    <p:sldId id="314" r:id="rId18"/>
    <p:sldId id="316" r:id="rId19"/>
    <p:sldId id="317" r:id="rId20"/>
    <p:sldId id="310" r:id="rId21"/>
  </p:sldIdLst>
  <p:sldSz cx="12192000" cy="6858000"/>
  <p:notesSz cx="6858000" cy="9144000"/>
  <p:embeddedFontLst>
    <p:embeddedFont>
      <p:font typeface="HY엽서M" panose="02030600000101010101" pitchFamily="18" charset="-127"/>
      <p:regular r:id="rId23"/>
    </p:embeddedFont>
    <p:embeddedFont>
      <p:font typeface="Meiryo UI" panose="020B0604030504040204" pitchFamily="34" charset="-128"/>
      <p:regular r:id="rId24"/>
      <p:italic r:id="rId25"/>
    </p:embeddedFont>
    <p:embeddedFont>
      <p:font typeface="휴먼매직체" panose="02030504000101010101" pitchFamily="18" charset="-127"/>
      <p:regular r:id="rId26"/>
    </p:embeddedFont>
    <p:embeddedFont>
      <p:font typeface="맑은 고딕" panose="020B0503020000020004" pitchFamily="50" charset="-127"/>
      <p:regular r:id="rId27"/>
      <p:bold r:id="rId28"/>
    </p:embeddedFont>
    <p:embeddedFont>
      <p:font typeface="맑은 고딕" panose="020B0503020000020004" pitchFamily="50" charset="-127"/>
      <p:regular r:id="rId27"/>
      <p:bold r:id="rId28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진종화" initials="진" lastIdx="1" clrIdx="0">
    <p:extLst>
      <p:ext uri="{19B8F6BF-5375-455C-9EA6-DF929625EA0E}">
        <p15:presenceInfo xmlns:p15="http://schemas.microsoft.com/office/powerpoint/2012/main" userId="진종화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A431"/>
    <a:srgbClr val="282C47"/>
    <a:srgbClr val="D9D9D9"/>
    <a:srgbClr val="CB0B0B"/>
    <a:srgbClr val="AFAB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460" y="10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3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2.fntdata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F07F19-1F50-4B42-A7A0-278DF9D25BB1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 rtlCol="0"/>
        <a:lstStyle/>
        <a:p>
          <a:pPr rtl="0"/>
          <a:endParaRPr lang="en-US"/>
        </a:p>
      </dgm:t>
    </dgm:pt>
    <dgm:pt modelId="{2EE95FC5-CD6B-4A50-9262-DC414E16C3EA}">
      <dgm:prSet custT="1"/>
      <dgm:spPr>
        <a:solidFill>
          <a:schemeClr val="bg1"/>
        </a:solidFill>
        <a:ln>
          <a:solidFill>
            <a:schemeClr val="bg2">
              <a:lumMod val="75000"/>
            </a:schemeClr>
          </a:solidFill>
        </a:ln>
      </dgm:spPr>
      <dgm:t>
        <a:bodyPr lIns="72000" rIns="72000" rtlCol="0"/>
        <a:lstStyle/>
        <a:p>
          <a:pPr rtl="0">
            <a:lnSpc>
              <a:spcPct val="80000"/>
            </a:lnSpc>
          </a:pPr>
          <a:r>
            <a:rPr lang="ko-KR" altLang="en-US" sz="2100" b="1" noProof="0">
              <a:solidFill>
                <a:schemeClr val="accent1">
                  <a:lumMod val="75000"/>
                </a:schemeClr>
              </a:solidFill>
              <a:latin typeface="+mj-ea"/>
              <a:ea typeface="+mj-ea"/>
            </a:rPr>
            <a:t>파견</a:t>
          </a:r>
          <a:r>
            <a:rPr lang="en-US" altLang="ko-KR" sz="2100" b="1" noProof="0">
              <a:solidFill>
                <a:schemeClr val="accent1">
                  <a:lumMod val="75000"/>
                </a:schemeClr>
              </a:solidFill>
              <a:latin typeface="+mj-ea"/>
              <a:ea typeface="+mj-ea"/>
            </a:rPr>
            <a:t>.</a:t>
          </a:r>
        </a:p>
        <a:p>
          <a:pPr rtl="0">
            <a:lnSpc>
              <a:spcPct val="80000"/>
            </a:lnSpc>
          </a:pPr>
          <a:r>
            <a:rPr lang="ko-KR" altLang="en-US" sz="1600" noProof="0">
              <a:solidFill>
                <a:schemeClr val="bg2">
                  <a:lumMod val="50000"/>
                </a:schemeClr>
              </a:solidFill>
              <a:latin typeface="+mj-ea"/>
              <a:ea typeface="+mj-ea"/>
            </a:rPr>
            <a:t>원내 타과 및 로컬 병원 파견을 통해 다양한 임상 경험을 쌓고 포괄적 의료를 이해한다</a:t>
          </a:r>
          <a:r>
            <a:rPr lang="en-US" altLang="ko-KR" sz="1600" noProof="0">
              <a:solidFill>
                <a:schemeClr val="bg2">
                  <a:lumMod val="50000"/>
                </a:schemeClr>
              </a:solidFill>
              <a:latin typeface="+mj-ea"/>
              <a:ea typeface="+mj-ea"/>
            </a:rPr>
            <a:t>.</a:t>
          </a:r>
          <a:endParaRPr lang="en-US" altLang="ko-KR" sz="1600" noProof="0" dirty="0">
            <a:solidFill>
              <a:schemeClr val="bg2">
                <a:lumMod val="50000"/>
              </a:schemeClr>
            </a:solidFill>
            <a:latin typeface="+mj-ea"/>
            <a:ea typeface="+mj-ea"/>
          </a:endParaRPr>
        </a:p>
      </dgm:t>
    </dgm:pt>
    <dgm:pt modelId="{75374347-884B-4721-8CFF-DF080F5B1C79}" type="parTrans" cxnId="{B3F19EC2-A372-4EC3-BFE0-C62FFDFE3DF6}">
      <dgm:prSet/>
      <dgm:spPr/>
      <dgm:t>
        <a:bodyPr rtlCol="0"/>
        <a:lstStyle/>
        <a:p>
          <a:pPr rtl="0"/>
          <a:endParaRPr lang="ko-KR" altLang="en-US" noProof="0" dirty="0">
            <a:latin typeface="+mj-ea"/>
            <a:ea typeface="+mj-ea"/>
          </a:endParaRPr>
        </a:p>
      </dgm:t>
    </dgm:pt>
    <dgm:pt modelId="{C99EBBB1-E916-471C-83C9-ABE85B42AC26}" type="sibTrans" cxnId="{B3F19EC2-A372-4EC3-BFE0-C62FFDFE3DF6}">
      <dgm:prSet phldrT="1" phldr="0"/>
      <dgm:spPr/>
      <dgm:t>
        <a:bodyPr rtlCol="0"/>
        <a:lstStyle/>
        <a:p>
          <a:pPr rtl="0"/>
          <a:endParaRPr lang="ko-KR" altLang="en-US" noProof="0" dirty="0">
            <a:latin typeface="+mj-ea"/>
            <a:ea typeface="+mj-ea"/>
          </a:endParaRPr>
        </a:p>
      </dgm:t>
    </dgm:pt>
    <dgm:pt modelId="{F05611F0-8256-4954-B6CB-ED6B4F2DD397}">
      <dgm:prSet custT="1"/>
      <dgm:spPr>
        <a:solidFill>
          <a:schemeClr val="bg1"/>
        </a:solidFill>
        <a:ln>
          <a:solidFill>
            <a:schemeClr val="bg2">
              <a:lumMod val="75000"/>
            </a:schemeClr>
          </a:solidFill>
        </a:ln>
      </dgm:spPr>
      <dgm:t>
        <a:bodyPr lIns="72000" rIns="72000" rtlCol="0"/>
        <a:lstStyle/>
        <a:p>
          <a:pPr marL="0" lvl="0" indent="0" algn="ctr" defTabSz="933450" rtl="0">
            <a:lnSpc>
              <a:spcPct val="8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100" b="1" kern="1200" noProof="0">
              <a:solidFill>
                <a:schemeClr val="accent1">
                  <a:lumMod val="75000"/>
                </a:schemeClr>
              </a:solidFill>
              <a:latin typeface="+mj-ea"/>
              <a:ea typeface="+mj-ea"/>
              <a:cs typeface="+mn-cs"/>
            </a:rPr>
            <a:t>일차 진료</a:t>
          </a:r>
          <a:r>
            <a:rPr lang="en-US" altLang="ko-KR" sz="2100" b="1" kern="1200" noProof="0">
              <a:solidFill>
                <a:schemeClr val="accent1">
                  <a:lumMod val="75000"/>
                </a:schemeClr>
              </a:solidFill>
              <a:latin typeface="+mj-ea"/>
              <a:ea typeface="+mj-ea"/>
              <a:cs typeface="+mn-cs"/>
            </a:rPr>
            <a:t>.</a:t>
          </a:r>
          <a:endParaRPr lang="en-US" altLang="ko-KR" sz="2100" b="1" kern="1200" noProof="0" dirty="0">
            <a:solidFill>
              <a:schemeClr val="accent1">
                <a:lumMod val="75000"/>
              </a:schemeClr>
            </a:solidFill>
            <a:latin typeface="+mj-ea"/>
            <a:ea typeface="+mj-ea"/>
            <a:cs typeface="+mn-cs"/>
          </a:endParaRPr>
        </a:p>
        <a:p>
          <a:pPr marL="0" lvl="0" algn="ctr" defTabSz="1022350" rtl="0">
            <a:lnSpc>
              <a:spcPct val="8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600" kern="1200" noProof="0">
              <a:solidFill>
                <a:schemeClr val="bg2">
                  <a:lumMod val="50000"/>
                </a:schemeClr>
              </a:solidFill>
              <a:latin typeface="+mj-ea"/>
              <a:ea typeface="+mj-ea"/>
            </a:rPr>
            <a:t>수련 기간 내 전공의 외래 진료를 담당하여</a:t>
          </a:r>
          <a:r>
            <a:rPr lang="en-US" altLang="ko-KR" sz="1600" kern="1200" noProof="0">
              <a:solidFill>
                <a:schemeClr val="bg2">
                  <a:lumMod val="50000"/>
                </a:schemeClr>
              </a:solidFill>
              <a:latin typeface="+mj-ea"/>
              <a:ea typeface="+mj-ea"/>
            </a:rPr>
            <a:t>, </a:t>
          </a:r>
          <a:r>
            <a:rPr lang="ko-KR" altLang="en-US" sz="1600" kern="1200" noProof="0">
              <a:solidFill>
                <a:schemeClr val="bg2">
                  <a:lumMod val="50000"/>
                </a:schemeClr>
              </a:solidFill>
              <a:latin typeface="+mj-ea"/>
              <a:ea typeface="+mj-ea"/>
            </a:rPr>
            <a:t>실제적인 일차 진료를 경험한다</a:t>
          </a:r>
          <a:r>
            <a:rPr lang="en-US" altLang="ko-KR" sz="1600" kern="1200" noProof="0">
              <a:solidFill>
                <a:schemeClr val="bg2">
                  <a:lumMod val="50000"/>
                </a:schemeClr>
              </a:solidFill>
              <a:latin typeface="+mj-ea"/>
              <a:ea typeface="+mj-ea"/>
            </a:rPr>
            <a:t>.</a:t>
          </a:r>
          <a:endParaRPr lang="ko-KR" altLang="en-US" sz="1600" kern="1200" noProof="0" dirty="0">
            <a:solidFill>
              <a:schemeClr val="bg2">
                <a:lumMod val="50000"/>
              </a:schemeClr>
            </a:solidFill>
            <a:latin typeface="+mj-ea"/>
            <a:ea typeface="+mj-ea"/>
          </a:endParaRPr>
        </a:p>
      </dgm:t>
    </dgm:pt>
    <dgm:pt modelId="{CD7328D6-9FAE-4506-9BDB-E06A571EC1D4}" type="parTrans" cxnId="{914FACD2-336A-4471-9E99-312B3F8EAB04}">
      <dgm:prSet/>
      <dgm:spPr/>
      <dgm:t>
        <a:bodyPr rtlCol="0"/>
        <a:lstStyle/>
        <a:p>
          <a:pPr rtl="0"/>
          <a:endParaRPr lang="ko-KR" altLang="en-US" noProof="0" dirty="0">
            <a:latin typeface="+mj-ea"/>
            <a:ea typeface="+mj-ea"/>
          </a:endParaRPr>
        </a:p>
      </dgm:t>
    </dgm:pt>
    <dgm:pt modelId="{6BD5265A-8333-420D-BDB2-65F10B3EBD76}" type="sibTrans" cxnId="{914FACD2-336A-4471-9E99-312B3F8EAB04}">
      <dgm:prSet phldrT="2" phldr="0"/>
      <dgm:spPr/>
      <dgm:t>
        <a:bodyPr rtlCol="0"/>
        <a:lstStyle/>
        <a:p>
          <a:pPr rtl="0"/>
          <a:endParaRPr lang="ko-KR" altLang="en-US" noProof="0" dirty="0">
            <a:latin typeface="+mj-ea"/>
            <a:ea typeface="+mj-ea"/>
          </a:endParaRPr>
        </a:p>
      </dgm:t>
    </dgm:pt>
    <dgm:pt modelId="{22625139-F93A-4F3F-A7AA-4923A01AEDF3}">
      <dgm:prSet custT="1"/>
      <dgm:spPr>
        <a:solidFill>
          <a:schemeClr val="bg1"/>
        </a:solidFill>
        <a:ln>
          <a:solidFill>
            <a:schemeClr val="bg2">
              <a:lumMod val="75000"/>
            </a:schemeClr>
          </a:solidFill>
        </a:ln>
      </dgm:spPr>
      <dgm:t>
        <a:bodyPr lIns="72000" rIns="72000" rtlCol="0"/>
        <a:lstStyle/>
        <a:p>
          <a:pPr marL="0" lvl="0" indent="0" algn="ctr" defTabSz="933450" rtl="0">
            <a:lnSpc>
              <a:spcPct val="8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100" b="1" kern="1200" noProof="0">
              <a:solidFill>
                <a:schemeClr val="accent1">
                  <a:lumMod val="75000"/>
                </a:schemeClr>
              </a:solidFill>
              <a:latin typeface="+mj-ea"/>
              <a:ea typeface="+mj-ea"/>
              <a:cs typeface="+mn-cs"/>
            </a:rPr>
            <a:t>통합수련프로그램</a:t>
          </a:r>
          <a:r>
            <a:rPr lang="en-US" altLang="ko-KR" sz="2100" b="1" kern="1200" noProof="0">
              <a:solidFill>
                <a:schemeClr val="accent1">
                  <a:lumMod val="75000"/>
                </a:schemeClr>
              </a:solidFill>
              <a:latin typeface="+mj-ea"/>
              <a:ea typeface="+mj-ea"/>
              <a:cs typeface="+mn-cs"/>
            </a:rPr>
            <a:t>.</a:t>
          </a:r>
          <a:endParaRPr lang="en-US" altLang="ko-KR" sz="2100" b="1" kern="1200" noProof="0" dirty="0">
            <a:solidFill>
              <a:schemeClr val="accent1">
                <a:lumMod val="75000"/>
              </a:schemeClr>
            </a:solidFill>
            <a:latin typeface="+mj-ea"/>
            <a:ea typeface="+mj-ea"/>
            <a:cs typeface="+mn-cs"/>
          </a:endParaRPr>
        </a:p>
        <a:p>
          <a:pPr marL="0" lvl="0" algn="ctr" defTabSz="1022350" rtl="0">
            <a:lnSpc>
              <a:spcPct val="8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600" kern="1200" noProof="0">
              <a:solidFill>
                <a:schemeClr val="bg2">
                  <a:lumMod val="50000"/>
                </a:schemeClr>
              </a:solidFill>
              <a:latin typeface="+mj-ea"/>
              <a:ea typeface="+mj-ea"/>
            </a:rPr>
            <a:t>대경지부 의국의 통합 수련 프로그램으로</a:t>
          </a:r>
          <a:r>
            <a:rPr lang="en-US" altLang="ko-KR" sz="1600" kern="1200" noProof="0">
              <a:solidFill>
                <a:schemeClr val="bg2">
                  <a:lumMod val="50000"/>
                </a:schemeClr>
              </a:solidFill>
              <a:latin typeface="+mj-ea"/>
              <a:ea typeface="+mj-ea"/>
            </a:rPr>
            <a:t>, </a:t>
          </a:r>
          <a:r>
            <a:rPr lang="ko-KR" altLang="en-US" sz="1600" kern="1200" noProof="0">
              <a:solidFill>
                <a:schemeClr val="bg2">
                  <a:lumMod val="50000"/>
                </a:schemeClr>
              </a:solidFill>
              <a:latin typeface="+mj-ea"/>
              <a:ea typeface="+mj-ea"/>
            </a:rPr>
            <a:t>초음파</a:t>
          </a:r>
          <a:r>
            <a:rPr lang="en-US" altLang="ko-KR" sz="1600" kern="1200" noProof="0">
              <a:solidFill>
                <a:schemeClr val="bg2">
                  <a:lumMod val="50000"/>
                </a:schemeClr>
              </a:solidFill>
              <a:latin typeface="+mj-ea"/>
              <a:ea typeface="+mj-ea"/>
            </a:rPr>
            <a:t>, </a:t>
          </a:r>
          <a:r>
            <a:rPr lang="ko-KR" altLang="en-US" sz="1600" kern="1200" noProof="0">
              <a:solidFill>
                <a:schemeClr val="bg2">
                  <a:lumMod val="50000"/>
                </a:schemeClr>
              </a:solidFill>
              <a:latin typeface="+mj-ea"/>
              <a:ea typeface="+mj-ea"/>
            </a:rPr>
            <a:t>내시경</a:t>
          </a:r>
          <a:r>
            <a:rPr lang="en-US" altLang="ko-KR" sz="1600" kern="1200" noProof="0">
              <a:solidFill>
                <a:schemeClr val="bg2">
                  <a:lumMod val="50000"/>
                </a:schemeClr>
              </a:solidFill>
              <a:latin typeface="+mj-ea"/>
              <a:ea typeface="+mj-ea"/>
            </a:rPr>
            <a:t>, </a:t>
          </a:r>
          <a:r>
            <a:rPr lang="ko-KR" altLang="en-US" sz="1600" kern="1200" noProof="0">
              <a:solidFill>
                <a:schemeClr val="bg2">
                  <a:lumMod val="50000"/>
                </a:schemeClr>
              </a:solidFill>
              <a:latin typeface="+mj-ea"/>
              <a:ea typeface="+mj-ea"/>
            </a:rPr>
            <a:t>통증 등 수기를 익힐수 있다</a:t>
          </a:r>
          <a:r>
            <a:rPr lang="en-US" altLang="ko-KR" sz="1600" kern="1200" noProof="0">
              <a:solidFill>
                <a:schemeClr val="bg2">
                  <a:lumMod val="50000"/>
                </a:schemeClr>
              </a:solidFill>
              <a:latin typeface="+mj-ea"/>
              <a:ea typeface="+mj-ea"/>
            </a:rPr>
            <a:t>.</a:t>
          </a:r>
          <a:endParaRPr lang="en-US" altLang="ko-KR" sz="1600" kern="1200" noProof="0" dirty="0">
            <a:solidFill>
              <a:schemeClr val="bg2">
                <a:lumMod val="50000"/>
              </a:schemeClr>
            </a:solidFill>
            <a:latin typeface="+mj-ea"/>
            <a:ea typeface="+mj-ea"/>
          </a:endParaRPr>
        </a:p>
      </dgm:t>
    </dgm:pt>
    <dgm:pt modelId="{F549A0EB-6BE9-4749-8336-B02A279AE302}" type="parTrans" cxnId="{FC7721F0-429B-4CE7-BE98-C2F3C41FE9C7}">
      <dgm:prSet/>
      <dgm:spPr/>
      <dgm:t>
        <a:bodyPr rtlCol="0"/>
        <a:lstStyle/>
        <a:p>
          <a:pPr rtl="0"/>
          <a:endParaRPr lang="ko-KR" altLang="en-US" noProof="0" dirty="0">
            <a:latin typeface="+mj-ea"/>
            <a:ea typeface="+mj-ea"/>
          </a:endParaRPr>
        </a:p>
      </dgm:t>
    </dgm:pt>
    <dgm:pt modelId="{A8E2FA08-4DD4-4654-A85D-9A99162D6201}" type="sibTrans" cxnId="{FC7721F0-429B-4CE7-BE98-C2F3C41FE9C7}">
      <dgm:prSet phldrT="3" phldr="0"/>
      <dgm:spPr/>
      <dgm:t>
        <a:bodyPr rtlCol="0"/>
        <a:lstStyle/>
        <a:p>
          <a:pPr rtl="0"/>
          <a:endParaRPr lang="ko-KR" altLang="en-US" noProof="0" dirty="0">
            <a:latin typeface="+mj-ea"/>
            <a:ea typeface="+mj-ea"/>
          </a:endParaRPr>
        </a:p>
      </dgm:t>
    </dgm:pt>
    <dgm:pt modelId="{140952D0-0E1D-4F48-9F16-53581487CFA0}">
      <dgm:prSet custT="1"/>
      <dgm:spPr>
        <a:solidFill>
          <a:schemeClr val="bg1"/>
        </a:solidFill>
        <a:ln>
          <a:solidFill>
            <a:schemeClr val="bg2">
              <a:lumMod val="75000"/>
            </a:schemeClr>
          </a:solidFill>
        </a:ln>
      </dgm:spPr>
      <dgm:t>
        <a:bodyPr lIns="72000" rIns="72000" rtlCol="0"/>
        <a:lstStyle/>
        <a:p>
          <a:pPr marL="0" lvl="0" indent="0" algn="ctr" defTabSz="933450" rtl="0">
            <a:lnSpc>
              <a:spcPct val="8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100" b="1" kern="1200" noProof="0">
              <a:solidFill>
                <a:schemeClr val="accent1">
                  <a:lumMod val="75000"/>
                </a:schemeClr>
              </a:solidFill>
              <a:latin typeface="+mj-ea"/>
              <a:ea typeface="+mj-ea"/>
              <a:cs typeface="+mn-cs"/>
            </a:rPr>
            <a:t>과내 렉쳐</a:t>
          </a:r>
          <a:r>
            <a:rPr lang="en-US" altLang="ko-KR" sz="2100" b="1" kern="1200" noProof="0">
              <a:solidFill>
                <a:schemeClr val="accent1">
                  <a:lumMod val="75000"/>
                </a:schemeClr>
              </a:solidFill>
              <a:latin typeface="+mj-ea"/>
              <a:ea typeface="+mj-ea"/>
              <a:cs typeface="+mn-cs"/>
            </a:rPr>
            <a:t>.</a:t>
          </a:r>
          <a:endParaRPr lang="en-US" altLang="ko-KR" sz="2100" b="1" kern="1200" noProof="0" dirty="0">
            <a:solidFill>
              <a:schemeClr val="accent1">
                <a:lumMod val="75000"/>
              </a:schemeClr>
            </a:solidFill>
            <a:latin typeface="+mj-ea"/>
            <a:ea typeface="+mj-ea"/>
            <a:cs typeface="+mn-cs"/>
          </a:endParaRPr>
        </a:p>
        <a:p>
          <a:pPr marL="0" lvl="0" algn="ctr" defTabSz="1022350" rtl="0">
            <a:lnSpc>
              <a:spcPct val="8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600" kern="1200" noProof="0">
              <a:solidFill>
                <a:schemeClr val="bg2">
                  <a:lumMod val="50000"/>
                </a:schemeClr>
              </a:solidFill>
              <a:latin typeface="+mj-ea"/>
              <a:ea typeface="+mj-ea"/>
            </a:rPr>
            <a:t>과내 전문의 렉쳐와 저널리뷰를 통해 진료의 실제적인 문제를 고민하고 팁을 배울 수 있다</a:t>
          </a:r>
          <a:r>
            <a:rPr lang="en-US" altLang="ko-KR" sz="1600" kern="1200" noProof="0">
              <a:solidFill>
                <a:schemeClr val="bg2">
                  <a:lumMod val="50000"/>
                </a:schemeClr>
              </a:solidFill>
              <a:latin typeface="+mj-ea"/>
              <a:ea typeface="+mj-ea"/>
              <a:sym typeface="Wingdings" panose="05000000000000000000" pitchFamily="2" charset="2"/>
            </a:rPr>
            <a:t></a:t>
          </a:r>
          <a:endParaRPr lang="ko-KR" altLang="en-US" sz="1600" kern="1200" noProof="0" dirty="0">
            <a:solidFill>
              <a:schemeClr val="bg2">
                <a:lumMod val="50000"/>
              </a:schemeClr>
            </a:solidFill>
            <a:latin typeface="+mj-ea"/>
            <a:ea typeface="+mj-ea"/>
          </a:endParaRPr>
        </a:p>
      </dgm:t>
    </dgm:pt>
    <dgm:pt modelId="{790C446F-6917-41E7-BE01-7AFE2676D505}" type="parTrans" cxnId="{B07163E8-ADEC-492A-8F07-7E5786AB23AE}">
      <dgm:prSet/>
      <dgm:spPr/>
      <dgm:t>
        <a:bodyPr rtlCol="0"/>
        <a:lstStyle/>
        <a:p>
          <a:pPr rtl="0"/>
          <a:endParaRPr lang="ko-KR" altLang="en-US" noProof="0" dirty="0">
            <a:latin typeface="+mj-ea"/>
            <a:ea typeface="+mj-ea"/>
          </a:endParaRPr>
        </a:p>
      </dgm:t>
    </dgm:pt>
    <dgm:pt modelId="{2804F27C-9BA9-4D07-AB02-74BE7DFA2C0E}" type="sibTrans" cxnId="{B07163E8-ADEC-492A-8F07-7E5786AB23AE}">
      <dgm:prSet phldrT="4" phldr="0"/>
      <dgm:spPr/>
      <dgm:t>
        <a:bodyPr rtlCol="0"/>
        <a:lstStyle/>
        <a:p>
          <a:pPr rtl="0"/>
          <a:endParaRPr lang="ko-KR" altLang="en-US" noProof="0" dirty="0">
            <a:latin typeface="+mj-ea"/>
            <a:ea typeface="+mj-ea"/>
          </a:endParaRPr>
        </a:p>
      </dgm:t>
    </dgm:pt>
    <dgm:pt modelId="{C2F8C7F7-44C4-414A-BCCD-56E91DD0A777}">
      <dgm:prSet custT="1"/>
      <dgm:spPr>
        <a:solidFill>
          <a:schemeClr val="bg1"/>
        </a:solidFill>
        <a:ln>
          <a:solidFill>
            <a:schemeClr val="bg2">
              <a:lumMod val="75000"/>
            </a:schemeClr>
          </a:solidFill>
        </a:ln>
      </dgm:spPr>
      <dgm:t>
        <a:bodyPr lIns="72000" rIns="72000" rtlCol="0"/>
        <a:lstStyle/>
        <a:p>
          <a:pPr marL="0" lvl="0" indent="0" algn="ctr" defTabSz="933450" rtl="0">
            <a:lnSpc>
              <a:spcPct val="8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100" b="1" kern="1200" noProof="0">
              <a:solidFill>
                <a:schemeClr val="accent1">
                  <a:lumMod val="75000"/>
                </a:schemeClr>
              </a:solidFill>
              <a:latin typeface="+mj-ea"/>
              <a:ea typeface="+mj-ea"/>
              <a:cs typeface="+mn-cs"/>
            </a:rPr>
            <a:t>학술대회 참가</a:t>
          </a:r>
          <a:r>
            <a:rPr lang="en-US" altLang="ko-KR" sz="2100" b="1" kern="1200" noProof="0">
              <a:solidFill>
                <a:schemeClr val="accent1">
                  <a:lumMod val="75000"/>
                </a:schemeClr>
              </a:solidFill>
              <a:latin typeface="+mj-ea"/>
              <a:ea typeface="+mj-ea"/>
              <a:cs typeface="+mn-cs"/>
            </a:rPr>
            <a:t>.</a:t>
          </a:r>
          <a:endParaRPr lang="en-US" altLang="ko-KR" sz="2100" b="1" kern="1200" noProof="0" dirty="0">
            <a:solidFill>
              <a:schemeClr val="accent1">
                <a:lumMod val="75000"/>
              </a:schemeClr>
            </a:solidFill>
            <a:latin typeface="+mj-ea"/>
            <a:ea typeface="+mj-ea"/>
            <a:cs typeface="+mn-cs"/>
          </a:endParaRPr>
        </a:p>
        <a:p>
          <a:pPr marL="0" lvl="0" algn="ctr" defTabSz="1022350" rtl="0">
            <a:lnSpc>
              <a:spcPct val="8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600" kern="1200" noProof="0">
              <a:solidFill>
                <a:schemeClr val="bg2">
                  <a:lumMod val="50000"/>
                </a:schemeClr>
              </a:solidFill>
              <a:latin typeface="+mj-ea"/>
              <a:ea typeface="+mj-ea"/>
            </a:rPr>
            <a:t>춘계 및 추계 대한가정의학회 학술대회에 참가하고</a:t>
          </a:r>
          <a:r>
            <a:rPr lang="en-US" altLang="ko-KR" sz="1600" kern="1200" noProof="0">
              <a:solidFill>
                <a:schemeClr val="bg2">
                  <a:lumMod val="50000"/>
                </a:schemeClr>
              </a:solidFill>
              <a:latin typeface="+mj-ea"/>
              <a:ea typeface="+mj-ea"/>
            </a:rPr>
            <a:t>, </a:t>
          </a:r>
          <a:r>
            <a:rPr lang="ko-KR" altLang="en-US" sz="1600" kern="1200" noProof="0">
              <a:solidFill>
                <a:schemeClr val="bg2">
                  <a:lumMod val="50000"/>
                </a:schemeClr>
              </a:solidFill>
              <a:latin typeface="+mj-ea"/>
              <a:ea typeface="+mj-ea"/>
            </a:rPr>
            <a:t>의국원간의 우애도 다질 수 있다</a:t>
          </a:r>
          <a:r>
            <a:rPr lang="en-US" altLang="ko-KR" sz="1600" kern="1200" noProof="0">
              <a:solidFill>
                <a:schemeClr val="bg2">
                  <a:lumMod val="50000"/>
                </a:schemeClr>
              </a:solidFill>
              <a:latin typeface="+mj-ea"/>
              <a:ea typeface="+mj-ea"/>
            </a:rPr>
            <a:t>.</a:t>
          </a:r>
          <a:endParaRPr lang="en-US" altLang="ko-KR" sz="1600" kern="1200" noProof="0" dirty="0">
            <a:solidFill>
              <a:schemeClr val="bg2">
                <a:lumMod val="50000"/>
              </a:schemeClr>
            </a:solidFill>
            <a:latin typeface="+mj-ea"/>
            <a:ea typeface="+mj-ea"/>
          </a:endParaRPr>
        </a:p>
      </dgm:t>
    </dgm:pt>
    <dgm:pt modelId="{E6C6DF88-9436-40D7-BA84-18FE896A6151}" type="parTrans" cxnId="{14D43B81-F92D-4CD8-9D1E-78CBF092C750}">
      <dgm:prSet/>
      <dgm:spPr/>
      <dgm:t>
        <a:bodyPr rtlCol="0"/>
        <a:lstStyle/>
        <a:p>
          <a:pPr rtl="0"/>
          <a:endParaRPr lang="ko-KR" altLang="en-US" noProof="0" dirty="0">
            <a:latin typeface="+mj-ea"/>
            <a:ea typeface="+mj-ea"/>
          </a:endParaRPr>
        </a:p>
      </dgm:t>
    </dgm:pt>
    <dgm:pt modelId="{4E39967D-43EF-4F15-814A-2F491D900D43}" type="sibTrans" cxnId="{14D43B81-F92D-4CD8-9D1E-78CBF092C750}">
      <dgm:prSet phldrT="5" phldr="0"/>
      <dgm:spPr/>
      <dgm:t>
        <a:bodyPr rtlCol="0"/>
        <a:lstStyle/>
        <a:p>
          <a:pPr rtl="0"/>
          <a:endParaRPr lang="ko-KR" altLang="en-US" noProof="0" dirty="0">
            <a:latin typeface="+mj-ea"/>
            <a:ea typeface="+mj-ea"/>
          </a:endParaRPr>
        </a:p>
      </dgm:t>
    </dgm:pt>
    <dgm:pt modelId="{40FE0EB9-B287-43F6-ABB4-527CB1B94B4A}" type="pres">
      <dgm:prSet presAssocID="{D0F07F19-1F50-4B42-A7A0-278DF9D25BB1}" presName="diagram" presStyleCnt="0">
        <dgm:presLayoutVars>
          <dgm:dir/>
          <dgm:resizeHandles val="exact"/>
        </dgm:presLayoutVars>
      </dgm:prSet>
      <dgm:spPr/>
    </dgm:pt>
    <dgm:pt modelId="{8B70BCB8-2CA8-4281-8C3E-9646AA407DE2}" type="pres">
      <dgm:prSet presAssocID="{2EE95FC5-CD6B-4A50-9262-DC414E16C3EA}" presName="node" presStyleLbl="node1" presStyleIdx="0" presStyleCnt="5" custScaleX="115064" custLinFactNeighborX="976">
        <dgm:presLayoutVars>
          <dgm:bulletEnabled val="1"/>
        </dgm:presLayoutVars>
      </dgm:prSet>
      <dgm:spPr/>
    </dgm:pt>
    <dgm:pt modelId="{E02BC8AD-DDC2-43A7-BB43-F6F8D8BD6340}" type="pres">
      <dgm:prSet presAssocID="{C99EBBB1-E916-471C-83C9-ABE85B42AC26}" presName="sibTrans" presStyleCnt="0"/>
      <dgm:spPr/>
    </dgm:pt>
    <dgm:pt modelId="{B86E23A3-742D-4587-88CF-2D56A8442149}" type="pres">
      <dgm:prSet presAssocID="{F05611F0-8256-4954-B6CB-ED6B4F2DD397}" presName="node" presStyleLbl="node1" presStyleIdx="1" presStyleCnt="5" custScaleX="115064" custLinFactNeighborX="976">
        <dgm:presLayoutVars>
          <dgm:bulletEnabled val="1"/>
        </dgm:presLayoutVars>
      </dgm:prSet>
      <dgm:spPr/>
    </dgm:pt>
    <dgm:pt modelId="{87C885F5-93E2-4D86-AAEA-8BD12E68F9BB}" type="pres">
      <dgm:prSet presAssocID="{6BD5265A-8333-420D-BDB2-65F10B3EBD76}" presName="sibTrans" presStyleCnt="0"/>
      <dgm:spPr/>
    </dgm:pt>
    <dgm:pt modelId="{D64973A5-4E87-44F1-B369-B0D5E0C2A462}" type="pres">
      <dgm:prSet presAssocID="{22625139-F93A-4F3F-A7AA-4923A01AEDF3}" presName="node" presStyleLbl="node1" presStyleIdx="2" presStyleCnt="5" custScaleX="115064" custLinFactNeighborX="976">
        <dgm:presLayoutVars>
          <dgm:bulletEnabled val="1"/>
        </dgm:presLayoutVars>
      </dgm:prSet>
      <dgm:spPr/>
    </dgm:pt>
    <dgm:pt modelId="{A8EBA167-82EB-4D7C-98F7-2AB66BCE8A90}" type="pres">
      <dgm:prSet presAssocID="{A8E2FA08-4DD4-4654-A85D-9A99162D6201}" presName="sibTrans" presStyleCnt="0"/>
      <dgm:spPr/>
    </dgm:pt>
    <dgm:pt modelId="{18405FE4-7B27-4C69-B6FE-12C8B84249EF}" type="pres">
      <dgm:prSet presAssocID="{140952D0-0E1D-4F48-9F16-53581487CFA0}" presName="node" presStyleLbl="node1" presStyleIdx="3" presStyleCnt="5" custScaleX="115064" custLinFactNeighborX="976">
        <dgm:presLayoutVars>
          <dgm:bulletEnabled val="1"/>
        </dgm:presLayoutVars>
      </dgm:prSet>
      <dgm:spPr/>
    </dgm:pt>
    <dgm:pt modelId="{4F5C547E-E40F-424A-82FA-BB8EDB1515B0}" type="pres">
      <dgm:prSet presAssocID="{2804F27C-9BA9-4D07-AB02-74BE7DFA2C0E}" presName="sibTrans" presStyleCnt="0"/>
      <dgm:spPr/>
    </dgm:pt>
    <dgm:pt modelId="{435C0E89-FD70-4DD9-A771-832DBFC9ACBC}" type="pres">
      <dgm:prSet presAssocID="{C2F8C7F7-44C4-414A-BCCD-56E91DD0A777}" presName="node" presStyleLbl="node1" presStyleIdx="4" presStyleCnt="5" custScaleX="115064" custLinFactNeighborX="976">
        <dgm:presLayoutVars>
          <dgm:bulletEnabled val="1"/>
        </dgm:presLayoutVars>
      </dgm:prSet>
      <dgm:spPr/>
    </dgm:pt>
  </dgm:ptLst>
  <dgm:cxnLst>
    <dgm:cxn modelId="{C3C9D92A-4F8E-4228-8DF6-5BC8FFC105E0}" type="presOf" srcId="{2EE95FC5-CD6B-4A50-9262-DC414E16C3EA}" destId="{8B70BCB8-2CA8-4281-8C3E-9646AA407DE2}" srcOrd="0" destOrd="0" presId="urn:microsoft.com/office/officeart/2005/8/layout/default"/>
    <dgm:cxn modelId="{E9B19438-D9F1-42E9-B97B-ECEA234AED50}" type="presOf" srcId="{F05611F0-8256-4954-B6CB-ED6B4F2DD397}" destId="{B86E23A3-742D-4587-88CF-2D56A8442149}" srcOrd="0" destOrd="0" presId="urn:microsoft.com/office/officeart/2005/8/layout/default"/>
    <dgm:cxn modelId="{D6CBE33F-90E3-4C8D-B80F-821ED7205D90}" type="presOf" srcId="{140952D0-0E1D-4F48-9F16-53581487CFA0}" destId="{18405FE4-7B27-4C69-B6FE-12C8B84249EF}" srcOrd="0" destOrd="0" presId="urn:microsoft.com/office/officeart/2005/8/layout/default"/>
    <dgm:cxn modelId="{14D43B81-F92D-4CD8-9D1E-78CBF092C750}" srcId="{D0F07F19-1F50-4B42-A7A0-278DF9D25BB1}" destId="{C2F8C7F7-44C4-414A-BCCD-56E91DD0A777}" srcOrd="4" destOrd="0" parTransId="{E6C6DF88-9436-40D7-BA84-18FE896A6151}" sibTransId="{4E39967D-43EF-4F15-814A-2F491D900D43}"/>
    <dgm:cxn modelId="{B3F19EC2-A372-4EC3-BFE0-C62FFDFE3DF6}" srcId="{D0F07F19-1F50-4B42-A7A0-278DF9D25BB1}" destId="{2EE95FC5-CD6B-4A50-9262-DC414E16C3EA}" srcOrd="0" destOrd="0" parTransId="{75374347-884B-4721-8CFF-DF080F5B1C79}" sibTransId="{C99EBBB1-E916-471C-83C9-ABE85B42AC26}"/>
    <dgm:cxn modelId="{914FACD2-336A-4471-9E99-312B3F8EAB04}" srcId="{D0F07F19-1F50-4B42-A7A0-278DF9D25BB1}" destId="{F05611F0-8256-4954-B6CB-ED6B4F2DD397}" srcOrd="1" destOrd="0" parTransId="{CD7328D6-9FAE-4506-9BDB-E06A571EC1D4}" sibTransId="{6BD5265A-8333-420D-BDB2-65F10B3EBD76}"/>
    <dgm:cxn modelId="{6F765DD9-BF93-49A8-A6EA-AB13464D24B0}" type="presOf" srcId="{C2F8C7F7-44C4-414A-BCCD-56E91DD0A777}" destId="{435C0E89-FD70-4DD9-A771-832DBFC9ACBC}" srcOrd="0" destOrd="0" presId="urn:microsoft.com/office/officeart/2005/8/layout/default"/>
    <dgm:cxn modelId="{6D195AE4-39B4-45CF-9D82-CF1593D393F6}" type="presOf" srcId="{22625139-F93A-4F3F-A7AA-4923A01AEDF3}" destId="{D64973A5-4E87-44F1-B369-B0D5E0C2A462}" srcOrd="0" destOrd="0" presId="urn:microsoft.com/office/officeart/2005/8/layout/default"/>
    <dgm:cxn modelId="{38B196E4-A718-4E5E-8B33-DFB2B77FDE42}" type="presOf" srcId="{D0F07F19-1F50-4B42-A7A0-278DF9D25BB1}" destId="{40FE0EB9-B287-43F6-ABB4-527CB1B94B4A}" srcOrd="0" destOrd="0" presId="urn:microsoft.com/office/officeart/2005/8/layout/default"/>
    <dgm:cxn modelId="{B07163E8-ADEC-492A-8F07-7E5786AB23AE}" srcId="{D0F07F19-1F50-4B42-A7A0-278DF9D25BB1}" destId="{140952D0-0E1D-4F48-9F16-53581487CFA0}" srcOrd="3" destOrd="0" parTransId="{790C446F-6917-41E7-BE01-7AFE2676D505}" sibTransId="{2804F27C-9BA9-4D07-AB02-74BE7DFA2C0E}"/>
    <dgm:cxn modelId="{FC7721F0-429B-4CE7-BE98-C2F3C41FE9C7}" srcId="{D0F07F19-1F50-4B42-A7A0-278DF9D25BB1}" destId="{22625139-F93A-4F3F-A7AA-4923A01AEDF3}" srcOrd="2" destOrd="0" parTransId="{F549A0EB-6BE9-4749-8336-B02A279AE302}" sibTransId="{A8E2FA08-4DD4-4654-A85D-9A99162D6201}"/>
    <dgm:cxn modelId="{D17F6962-6CF2-4448-8F2E-27A7CB5CAB16}" type="presParOf" srcId="{40FE0EB9-B287-43F6-ABB4-527CB1B94B4A}" destId="{8B70BCB8-2CA8-4281-8C3E-9646AA407DE2}" srcOrd="0" destOrd="0" presId="urn:microsoft.com/office/officeart/2005/8/layout/default"/>
    <dgm:cxn modelId="{6873F57A-5B91-48FC-9B1A-61BEA27CBE90}" type="presParOf" srcId="{40FE0EB9-B287-43F6-ABB4-527CB1B94B4A}" destId="{E02BC8AD-DDC2-43A7-BB43-F6F8D8BD6340}" srcOrd="1" destOrd="0" presId="urn:microsoft.com/office/officeart/2005/8/layout/default"/>
    <dgm:cxn modelId="{FC4588CA-0BEE-4DE6-9726-93F413184C3C}" type="presParOf" srcId="{40FE0EB9-B287-43F6-ABB4-527CB1B94B4A}" destId="{B86E23A3-742D-4587-88CF-2D56A8442149}" srcOrd="2" destOrd="0" presId="urn:microsoft.com/office/officeart/2005/8/layout/default"/>
    <dgm:cxn modelId="{4178A0A8-8F80-4691-AE60-A912EF83DE0A}" type="presParOf" srcId="{40FE0EB9-B287-43F6-ABB4-527CB1B94B4A}" destId="{87C885F5-93E2-4D86-AAEA-8BD12E68F9BB}" srcOrd="3" destOrd="0" presId="urn:microsoft.com/office/officeart/2005/8/layout/default"/>
    <dgm:cxn modelId="{48A25CA2-D3C2-4FFF-9454-ED9B5A503F99}" type="presParOf" srcId="{40FE0EB9-B287-43F6-ABB4-527CB1B94B4A}" destId="{D64973A5-4E87-44F1-B369-B0D5E0C2A462}" srcOrd="4" destOrd="0" presId="urn:microsoft.com/office/officeart/2005/8/layout/default"/>
    <dgm:cxn modelId="{CC1DEFB1-6415-405C-B19F-8F58824BC103}" type="presParOf" srcId="{40FE0EB9-B287-43F6-ABB4-527CB1B94B4A}" destId="{A8EBA167-82EB-4D7C-98F7-2AB66BCE8A90}" srcOrd="5" destOrd="0" presId="urn:microsoft.com/office/officeart/2005/8/layout/default"/>
    <dgm:cxn modelId="{EF92A80F-281E-414F-A2E2-B426E7254CC3}" type="presParOf" srcId="{40FE0EB9-B287-43F6-ABB4-527CB1B94B4A}" destId="{18405FE4-7B27-4C69-B6FE-12C8B84249EF}" srcOrd="6" destOrd="0" presId="urn:microsoft.com/office/officeart/2005/8/layout/default"/>
    <dgm:cxn modelId="{92AFC3EA-4297-4063-94E0-C5A1BE863E54}" type="presParOf" srcId="{40FE0EB9-B287-43F6-ABB4-527CB1B94B4A}" destId="{4F5C547E-E40F-424A-82FA-BB8EDB1515B0}" srcOrd="7" destOrd="0" presId="urn:microsoft.com/office/officeart/2005/8/layout/default"/>
    <dgm:cxn modelId="{CBB0F55F-5C58-443F-989A-EC667A9C4731}" type="presParOf" srcId="{40FE0EB9-B287-43F6-ABB4-527CB1B94B4A}" destId="{435C0E89-FD70-4DD9-A771-832DBFC9ACBC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70BCB8-2CA8-4281-8C3E-9646AA407DE2}">
      <dsp:nvSpPr>
        <dsp:cNvPr id="0" name=""/>
        <dsp:cNvSpPr/>
      </dsp:nvSpPr>
      <dsp:spPr>
        <a:xfrm>
          <a:off x="477859" y="656"/>
          <a:ext cx="3123798" cy="1628901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bg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0" tIns="80010" rIns="72000" bIns="80010" numCol="1" spcCol="1270" rtlCol="0" anchor="ctr" anchorCtr="0">
          <a:noAutofit/>
        </a:bodyPr>
        <a:lstStyle/>
        <a:p>
          <a:pPr marL="0" lvl="0" indent="0" algn="ctr" defTabSz="933450" rtl="0">
            <a:lnSpc>
              <a:spcPct val="8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100" b="1" kern="1200" noProof="0">
              <a:solidFill>
                <a:schemeClr val="accent1">
                  <a:lumMod val="75000"/>
                </a:schemeClr>
              </a:solidFill>
              <a:latin typeface="+mj-ea"/>
              <a:ea typeface="+mj-ea"/>
            </a:rPr>
            <a:t>파견</a:t>
          </a:r>
          <a:r>
            <a:rPr lang="en-US" altLang="ko-KR" sz="2100" b="1" kern="1200" noProof="0">
              <a:solidFill>
                <a:schemeClr val="accent1">
                  <a:lumMod val="75000"/>
                </a:schemeClr>
              </a:solidFill>
              <a:latin typeface="+mj-ea"/>
              <a:ea typeface="+mj-ea"/>
            </a:rPr>
            <a:t>.</a:t>
          </a:r>
        </a:p>
        <a:p>
          <a:pPr marL="0" lvl="0" indent="0" algn="ctr" defTabSz="933450" rtl="0">
            <a:lnSpc>
              <a:spcPct val="8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600" kern="1200" noProof="0">
              <a:solidFill>
                <a:schemeClr val="bg2">
                  <a:lumMod val="50000"/>
                </a:schemeClr>
              </a:solidFill>
              <a:latin typeface="+mj-ea"/>
              <a:ea typeface="+mj-ea"/>
            </a:rPr>
            <a:t>원내 타과 및 로컬 병원 파견을 통해 다양한 임상 경험을 쌓고 포괄적 의료를 이해한다</a:t>
          </a:r>
          <a:r>
            <a:rPr lang="en-US" altLang="ko-KR" sz="1600" kern="1200" noProof="0">
              <a:solidFill>
                <a:schemeClr val="bg2">
                  <a:lumMod val="50000"/>
                </a:schemeClr>
              </a:solidFill>
              <a:latin typeface="+mj-ea"/>
              <a:ea typeface="+mj-ea"/>
            </a:rPr>
            <a:t>.</a:t>
          </a:r>
          <a:endParaRPr lang="en-US" altLang="ko-KR" sz="1600" kern="1200" noProof="0" dirty="0">
            <a:solidFill>
              <a:schemeClr val="bg2">
                <a:lumMod val="50000"/>
              </a:schemeClr>
            </a:solidFill>
            <a:latin typeface="+mj-ea"/>
            <a:ea typeface="+mj-ea"/>
          </a:endParaRPr>
        </a:p>
      </dsp:txBody>
      <dsp:txXfrm>
        <a:off x="477859" y="656"/>
        <a:ext cx="3123798" cy="1628901"/>
      </dsp:txXfrm>
    </dsp:sp>
    <dsp:sp modelId="{B86E23A3-742D-4587-88CF-2D56A8442149}">
      <dsp:nvSpPr>
        <dsp:cNvPr id="0" name=""/>
        <dsp:cNvSpPr/>
      </dsp:nvSpPr>
      <dsp:spPr>
        <a:xfrm>
          <a:off x="3873141" y="656"/>
          <a:ext cx="3123798" cy="1628901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bg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0" tIns="80010" rIns="72000" bIns="80010" numCol="1" spcCol="1270" rtlCol="0" anchor="ctr" anchorCtr="0">
          <a:noAutofit/>
        </a:bodyPr>
        <a:lstStyle/>
        <a:p>
          <a:pPr marL="0" lvl="0" indent="0" algn="ctr" defTabSz="933450" rtl="0">
            <a:lnSpc>
              <a:spcPct val="8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100" b="1" kern="1200" noProof="0">
              <a:solidFill>
                <a:schemeClr val="accent1">
                  <a:lumMod val="75000"/>
                </a:schemeClr>
              </a:solidFill>
              <a:latin typeface="+mj-ea"/>
              <a:ea typeface="+mj-ea"/>
              <a:cs typeface="+mn-cs"/>
            </a:rPr>
            <a:t>일차 진료</a:t>
          </a:r>
          <a:r>
            <a:rPr lang="en-US" altLang="ko-KR" sz="2100" b="1" kern="1200" noProof="0">
              <a:solidFill>
                <a:schemeClr val="accent1">
                  <a:lumMod val="75000"/>
                </a:schemeClr>
              </a:solidFill>
              <a:latin typeface="+mj-ea"/>
              <a:ea typeface="+mj-ea"/>
              <a:cs typeface="+mn-cs"/>
            </a:rPr>
            <a:t>.</a:t>
          </a:r>
          <a:endParaRPr lang="en-US" altLang="ko-KR" sz="2100" b="1" kern="1200" noProof="0" dirty="0">
            <a:solidFill>
              <a:schemeClr val="accent1">
                <a:lumMod val="75000"/>
              </a:schemeClr>
            </a:solidFill>
            <a:latin typeface="+mj-ea"/>
            <a:ea typeface="+mj-ea"/>
            <a:cs typeface="+mn-cs"/>
          </a:endParaRPr>
        </a:p>
        <a:p>
          <a:pPr marL="0" lvl="0" algn="ctr" defTabSz="1022350" rtl="0">
            <a:lnSpc>
              <a:spcPct val="8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600" kern="1200" noProof="0">
              <a:solidFill>
                <a:schemeClr val="bg2">
                  <a:lumMod val="50000"/>
                </a:schemeClr>
              </a:solidFill>
              <a:latin typeface="+mj-ea"/>
              <a:ea typeface="+mj-ea"/>
            </a:rPr>
            <a:t>수련 기간 내 전공의 외래 진료를 담당하여</a:t>
          </a:r>
          <a:r>
            <a:rPr lang="en-US" altLang="ko-KR" sz="1600" kern="1200" noProof="0">
              <a:solidFill>
                <a:schemeClr val="bg2">
                  <a:lumMod val="50000"/>
                </a:schemeClr>
              </a:solidFill>
              <a:latin typeface="+mj-ea"/>
              <a:ea typeface="+mj-ea"/>
            </a:rPr>
            <a:t>, </a:t>
          </a:r>
          <a:r>
            <a:rPr lang="ko-KR" altLang="en-US" sz="1600" kern="1200" noProof="0">
              <a:solidFill>
                <a:schemeClr val="bg2">
                  <a:lumMod val="50000"/>
                </a:schemeClr>
              </a:solidFill>
              <a:latin typeface="+mj-ea"/>
              <a:ea typeface="+mj-ea"/>
            </a:rPr>
            <a:t>실제적인 일차 진료를 경험한다</a:t>
          </a:r>
          <a:r>
            <a:rPr lang="en-US" altLang="ko-KR" sz="1600" kern="1200" noProof="0">
              <a:solidFill>
                <a:schemeClr val="bg2">
                  <a:lumMod val="50000"/>
                </a:schemeClr>
              </a:solidFill>
              <a:latin typeface="+mj-ea"/>
              <a:ea typeface="+mj-ea"/>
            </a:rPr>
            <a:t>.</a:t>
          </a:r>
          <a:endParaRPr lang="ko-KR" altLang="en-US" sz="1600" kern="1200" noProof="0" dirty="0">
            <a:solidFill>
              <a:schemeClr val="bg2">
                <a:lumMod val="50000"/>
              </a:schemeClr>
            </a:solidFill>
            <a:latin typeface="+mj-ea"/>
            <a:ea typeface="+mj-ea"/>
          </a:endParaRPr>
        </a:p>
      </dsp:txBody>
      <dsp:txXfrm>
        <a:off x="3873141" y="656"/>
        <a:ext cx="3123798" cy="1628901"/>
      </dsp:txXfrm>
    </dsp:sp>
    <dsp:sp modelId="{D64973A5-4E87-44F1-B369-B0D5E0C2A462}">
      <dsp:nvSpPr>
        <dsp:cNvPr id="0" name=""/>
        <dsp:cNvSpPr/>
      </dsp:nvSpPr>
      <dsp:spPr>
        <a:xfrm>
          <a:off x="7268423" y="656"/>
          <a:ext cx="3123798" cy="1628901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bg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0" tIns="80010" rIns="72000" bIns="80010" numCol="1" spcCol="1270" rtlCol="0" anchor="ctr" anchorCtr="0">
          <a:noAutofit/>
        </a:bodyPr>
        <a:lstStyle/>
        <a:p>
          <a:pPr marL="0" lvl="0" indent="0" algn="ctr" defTabSz="933450" rtl="0">
            <a:lnSpc>
              <a:spcPct val="8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100" b="1" kern="1200" noProof="0">
              <a:solidFill>
                <a:schemeClr val="accent1">
                  <a:lumMod val="75000"/>
                </a:schemeClr>
              </a:solidFill>
              <a:latin typeface="+mj-ea"/>
              <a:ea typeface="+mj-ea"/>
              <a:cs typeface="+mn-cs"/>
            </a:rPr>
            <a:t>통합수련프로그램</a:t>
          </a:r>
          <a:r>
            <a:rPr lang="en-US" altLang="ko-KR" sz="2100" b="1" kern="1200" noProof="0">
              <a:solidFill>
                <a:schemeClr val="accent1">
                  <a:lumMod val="75000"/>
                </a:schemeClr>
              </a:solidFill>
              <a:latin typeface="+mj-ea"/>
              <a:ea typeface="+mj-ea"/>
              <a:cs typeface="+mn-cs"/>
            </a:rPr>
            <a:t>.</a:t>
          </a:r>
          <a:endParaRPr lang="en-US" altLang="ko-KR" sz="2100" b="1" kern="1200" noProof="0" dirty="0">
            <a:solidFill>
              <a:schemeClr val="accent1">
                <a:lumMod val="75000"/>
              </a:schemeClr>
            </a:solidFill>
            <a:latin typeface="+mj-ea"/>
            <a:ea typeface="+mj-ea"/>
            <a:cs typeface="+mn-cs"/>
          </a:endParaRPr>
        </a:p>
        <a:p>
          <a:pPr marL="0" lvl="0" algn="ctr" defTabSz="1022350" rtl="0">
            <a:lnSpc>
              <a:spcPct val="8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600" kern="1200" noProof="0">
              <a:solidFill>
                <a:schemeClr val="bg2">
                  <a:lumMod val="50000"/>
                </a:schemeClr>
              </a:solidFill>
              <a:latin typeface="+mj-ea"/>
              <a:ea typeface="+mj-ea"/>
            </a:rPr>
            <a:t>대경지부 의국의 통합 수련 프로그램으로</a:t>
          </a:r>
          <a:r>
            <a:rPr lang="en-US" altLang="ko-KR" sz="1600" kern="1200" noProof="0">
              <a:solidFill>
                <a:schemeClr val="bg2">
                  <a:lumMod val="50000"/>
                </a:schemeClr>
              </a:solidFill>
              <a:latin typeface="+mj-ea"/>
              <a:ea typeface="+mj-ea"/>
            </a:rPr>
            <a:t>, </a:t>
          </a:r>
          <a:r>
            <a:rPr lang="ko-KR" altLang="en-US" sz="1600" kern="1200" noProof="0">
              <a:solidFill>
                <a:schemeClr val="bg2">
                  <a:lumMod val="50000"/>
                </a:schemeClr>
              </a:solidFill>
              <a:latin typeface="+mj-ea"/>
              <a:ea typeface="+mj-ea"/>
            </a:rPr>
            <a:t>초음파</a:t>
          </a:r>
          <a:r>
            <a:rPr lang="en-US" altLang="ko-KR" sz="1600" kern="1200" noProof="0">
              <a:solidFill>
                <a:schemeClr val="bg2">
                  <a:lumMod val="50000"/>
                </a:schemeClr>
              </a:solidFill>
              <a:latin typeface="+mj-ea"/>
              <a:ea typeface="+mj-ea"/>
            </a:rPr>
            <a:t>, </a:t>
          </a:r>
          <a:r>
            <a:rPr lang="ko-KR" altLang="en-US" sz="1600" kern="1200" noProof="0">
              <a:solidFill>
                <a:schemeClr val="bg2">
                  <a:lumMod val="50000"/>
                </a:schemeClr>
              </a:solidFill>
              <a:latin typeface="+mj-ea"/>
              <a:ea typeface="+mj-ea"/>
            </a:rPr>
            <a:t>내시경</a:t>
          </a:r>
          <a:r>
            <a:rPr lang="en-US" altLang="ko-KR" sz="1600" kern="1200" noProof="0">
              <a:solidFill>
                <a:schemeClr val="bg2">
                  <a:lumMod val="50000"/>
                </a:schemeClr>
              </a:solidFill>
              <a:latin typeface="+mj-ea"/>
              <a:ea typeface="+mj-ea"/>
            </a:rPr>
            <a:t>, </a:t>
          </a:r>
          <a:r>
            <a:rPr lang="ko-KR" altLang="en-US" sz="1600" kern="1200" noProof="0">
              <a:solidFill>
                <a:schemeClr val="bg2">
                  <a:lumMod val="50000"/>
                </a:schemeClr>
              </a:solidFill>
              <a:latin typeface="+mj-ea"/>
              <a:ea typeface="+mj-ea"/>
            </a:rPr>
            <a:t>통증 등 수기를 익힐수 있다</a:t>
          </a:r>
          <a:r>
            <a:rPr lang="en-US" altLang="ko-KR" sz="1600" kern="1200" noProof="0">
              <a:solidFill>
                <a:schemeClr val="bg2">
                  <a:lumMod val="50000"/>
                </a:schemeClr>
              </a:solidFill>
              <a:latin typeface="+mj-ea"/>
              <a:ea typeface="+mj-ea"/>
            </a:rPr>
            <a:t>.</a:t>
          </a:r>
          <a:endParaRPr lang="en-US" altLang="ko-KR" sz="1600" kern="1200" noProof="0" dirty="0">
            <a:solidFill>
              <a:schemeClr val="bg2">
                <a:lumMod val="50000"/>
              </a:schemeClr>
            </a:solidFill>
            <a:latin typeface="+mj-ea"/>
            <a:ea typeface="+mj-ea"/>
          </a:endParaRPr>
        </a:p>
      </dsp:txBody>
      <dsp:txXfrm>
        <a:off x="7268423" y="656"/>
        <a:ext cx="3123798" cy="1628901"/>
      </dsp:txXfrm>
    </dsp:sp>
    <dsp:sp modelId="{18405FE4-7B27-4C69-B6FE-12C8B84249EF}">
      <dsp:nvSpPr>
        <dsp:cNvPr id="0" name=""/>
        <dsp:cNvSpPr/>
      </dsp:nvSpPr>
      <dsp:spPr>
        <a:xfrm>
          <a:off x="2175500" y="1901041"/>
          <a:ext cx="3123798" cy="1628901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bg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0" tIns="80010" rIns="72000" bIns="80010" numCol="1" spcCol="1270" rtlCol="0" anchor="ctr" anchorCtr="0">
          <a:noAutofit/>
        </a:bodyPr>
        <a:lstStyle/>
        <a:p>
          <a:pPr marL="0" lvl="0" indent="0" algn="ctr" defTabSz="933450" rtl="0">
            <a:lnSpc>
              <a:spcPct val="8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100" b="1" kern="1200" noProof="0">
              <a:solidFill>
                <a:schemeClr val="accent1">
                  <a:lumMod val="75000"/>
                </a:schemeClr>
              </a:solidFill>
              <a:latin typeface="+mj-ea"/>
              <a:ea typeface="+mj-ea"/>
              <a:cs typeface="+mn-cs"/>
            </a:rPr>
            <a:t>과내 렉쳐</a:t>
          </a:r>
          <a:r>
            <a:rPr lang="en-US" altLang="ko-KR" sz="2100" b="1" kern="1200" noProof="0">
              <a:solidFill>
                <a:schemeClr val="accent1">
                  <a:lumMod val="75000"/>
                </a:schemeClr>
              </a:solidFill>
              <a:latin typeface="+mj-ea"/>
              <a:ea typeface="+mj-ea"/>
              <a:cs typeface="+mn-cs"/>
            </a:rPr>
            <a:t>.</a:t>
          </a:r>
          <a:endParaRPr lang="en-US" altLang="ko-KR" sz="2100" b="1" kern="1200" noProof="0" dirty="0">
            <a:solidFill>
              <a:schemeClr val="accent1">
                <a:lumMod val="75000"/>
              </a:schemeClr>
            </a:solidFill>
            <a:latin typeface="+mj-ea"/>
            <a:ea typeface="+mj-ea"/>
            <a:cs typeface="+mn-cs"/>
          </a:endParaRPr>
        </a:p>
        <a:p>
          <a:pPr marL="0" lvl="0" algn="ctr" defTabSz="1022350" rtl="0">
            <a:lnSpc>
              <a:spcPct val="8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600" kern="1200" noProof="0">
              <a:solidFill>
                <a:schemeClr val="bg2">
                  <a:lumMod val="50000"/>
                </a:schemeClr>
              </a:solidFill>
              <a:latin typeface="+mj-ea"/>
              <a:ea typeface="+mj-ea"/>
            </a:rPr>
            <a:t>과내 전문의 렉쳐와 저널리뷰를 통해 진료의 실제적인 문제를 고민하고 팁을 배울 수 있다</a:t>
          </a:r>
          <a:r>
            <a:rPr lang="en-US" altLang="ko-KR" sz="1600" kern="1200" noProof="0">
              <a:solidFill>
                <a:schemeClr val="bg2">
                  <a:lumMod val="50000"/>
                </a:schemeClr>
              </a:solidFill>
              <a:latin typeface="+mj-ea"/>
              <a:ea typeface="+mj-ea"/>
              <a:sym typeface="Wingdings" panose="05000000000000000000" pitchFamily="2" charset="2"/>
            </a:rPr>
            <a:t></a:t>
          </a:r>
          <a:endParaRPr lang="ko-KR" altLang="en-US" sz="1600" kern="1200" noProof="0" dirty="0">
            <a:solidFill>
              <a:schemeClr val="bg2">
                <a:lumMod val="50000"/>
              </a:schemeClr>
            </a:solidFill>
            <a:latin typeface="+mj-ea"/>
            <a:ea typeface="+mj-ea"/>
          </a:endParaRPr>
        </a:p>
      </dsp:txBody>
      <dsp:txXfrm>
        <a:off x="2175500" y="1901041"/>
        <a:ext cx="3123798" cy="1628901"/>
      </dsp:txXfrm>
    </dsp:sp>
    <dsp:sp modelId="{435C0E89-FD70-4DD9-A771-832DBFC9ACBC}">
      <dsp:nvSpPr>
        <dsp:cNvPr id="0" name=""/>
        <dsp:cNvSpPr/>
      </dsp:nvSpPr>
      <dsp:spPr>
        <a:xfrm>
          <a:off x="5570782" y="1901041"/>
          <a:ext cx="3123798" cy="1628901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bg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0" tIns="80010" rIns="72000" bIns="80010" numCol="1" spcCol="1270" rtlCol="0" anchor="ctr" anchorCtr="0">
          <a:noAutofit/>
        </a:bodyPr>
        <a:lstStyle/>
        <a:p>
          <a:pPr marL="0" lvl="0" indent="0" algn="ctr" defTabSz="933450" rtl="0">
            <a:lnSpc>
              <a:spcPct val="8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100" b="1" kern="1200" noProof="0">
              <a:solidFill>
                <a:schemeClr val="accent1">
                  <a:lumMod val="75000"/>
                </a:schemeClr>
              </a:solidFill>
              <a:latin typeface="+mj-ea"/>
              <a:ea typeface="+mj-ea"/>
              <a:cs typeface="+mn-cs"/>
            </a:rPr>
            <a:t>학술대회 참가</a:t>
          </a:r>
          <a:r>
            <a:rPr lang="en-US" altLang="ko-KR" sz="2100" b="1" kern="1200" noProof="0">
              <a:solidFill>
                <a:schemeClr val="accent1">
                  <a:lumMod val="75000"/>
                </a:schemeClr>
              </a:solidFill>
              <a:latin typeface="+mj-ea"/>
              <a:ea typeface="+mj-ea"/>
              <a:cs typeface="+mn-cs"/>
            </a:rPr>
            <a:t>.</a:t>
          </a:r>
          <a:endParaRPr lang="en-US" altLang="ko-KR" sz="2100" b="1" kern="1200" noProof="0" dirty="0">
            <a:solidFill>
              <a:schemeClr val="accent1">
                <a:lumMod val="75000"/>
              </a:schemeClr>
            </a:solidFill>
            <a:latin typeface="+mj-ea"/>
            <a:ea typeface="+mj-ea"/>
            <a:cs typeface="+mn-cs"/>
          </a:endParaRPr>
        </a:p>
        <a:p>
          <a:pPr marL="0" lvl="0" algn="ctr" defTabSz="1022350" rtl="0">
            <a:lnSpc>
              <a:spcPct val="8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600" kern="1200" noProof="0">
              <a:solidFill>
                <a:schemeClr val="bg2">
                  <a:lumMod val="50000"/>
                </a:schemeClr>
              </a:solidFill>
              <a:latin typeface="+mj-ea"/>
              <a:ea typeface="+mj-ea"/>
            </a:rPr>
            <a:t>춘계 및 추계 대한가정의학회 학술대회에 참가하고</a:t>
          </a:r>
          <a:r>
            <a:rPr lang="en-US" altLang="ko-KR" sz="1600" kern="1200" noProof="0">
              <a:solidFill>
                <a:schemeClr val="bg2">
                  <a:lumMod val="50000"/>
                </a:schemeClr>
              </a:solidFill>
              <a:latin typeface="+mj-ea"/>
              <a:ea typeface="+mj-ea"/>
            </a:rPr>
            <a:t>, </a:t>
          </a:r>
          <a:r>
            <a:rPr lang="ko-KR" altLang="en-US" sz="1600" kern="1200" noProof="0">
              <a:solidFill>
                <a:schemeClr val="bg2">
                  <a:lumMod val="50000"/>
                </a:schemeClr>
              </a:solidFill>
              <a:latin typeface="+mj-ea"/>
              <a:ea typeface="+mj-ea"/>
            </a:rPr>
            <a:t>의국원간의 우애도 다질 수 있다</a:t>
          </a:r>
          <a:r>
            <a:rPr lang="en-US" altLang="ko-KR" sz="1600" kern="1200" noProof="0">
              <a:solidFill>
                <a:schemeClr val="bg2">
                  <a:lumMod val="50000"/>
                </a:schemeClr>
              </a:solidFill>
              <a:latin typeface="+mj-ea"/>
              <a:ea typeface="+mj-ea"/>
            </a:rPr>
            <a:t>.</a:t>
          </a:r>
          <a:endParaRPr lang="en-US" altLang="ko-KR" sz="1600" kern="1200" noProof="0" dirty="0">
            <a:solidFill>
              <a:schemeClr val="bg2">
                <a:lumMod val="50000"/>
              </a:schemeClr>
            </a:solidFill>
            <a:latin typeface="+mj-ea"/>
            <a:ea typeface="+mj-ea"/>
          </a:endParaRPr>
        </a:p>
      </dsp:txBody>
      <dsp:txXfrm>
        <a:off x="5570782" y="1901041"/>
        <a:ext cx="3123798" cy="16289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E4DE9B-5182-41A3-A411-DDD3C9B20716}" type="datetimeFigureOut">
              <a:rPr lang="ko-KR" altLang="en-US" smtClean="0"/>
              <a:t>2021-09-02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758E13-8EF6-4147-A6F6-F6D28AE4743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82346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A53897-AD9E-45E1-BDDA-B9172ED32D88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74292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ko-KR" altLang="en-US" noProof="0" dirty="0">
              <a:latin typeface="+mj-ea"/>
              <a:ea typeface="+mj-ea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E8C15C5-0688-5345-99FC-721E08AD15D5}" type="slidenum">
              <a:rPr lang="en-US" altLang="ko-KR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300055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ko-KR" altLang="en-US" noProof="0" dirty="0">
              <a:latin typeface="+mj-ea"/>
              <a:ea typeface="+mj-ea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E8C15C5-0688-5345-99FC-721E08AD15D5}" type="slidenum">
              <a:rPr lang="en-US" altLang="ko-KR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71734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ko-KR" altLang="en-US" noProof="0" dirty="0">
              <a:latin typeface="+mj-ea"/>
              <a:ea typeface="+mj-ea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E8C15C5-0688-5345-99FC-721E08AD15D5}" type="slidenum">
              <a:rPr lang="en-US" altLang="ko-KR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79321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>
              <a:latin typeface="+mj-ea"/>
              <a:ea typeface="+mj-ea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9B2C62-FE30-453D-946B-754E9E42C845}" type="slidenum">
              <a:rPr lang="en-US" altLang="ko-KR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068276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303FA8-A3F3-7640-B13D-36C73B3E55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lgun Gothic" panose="020B0503020000020004" pitchFamily="50" charset="-127"/>
              <a:ea typeface="Malgun Gothic" panose="020B0503020000020004" pitchFamily="50" charset="-127"/>
              <a:cs typeface="+mn-cs"/>
            </a:endParaRP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318D62FD-6005-42A9-AF5F-8ECB112D45C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886F3-4117-4298-9C4F-C5B5C1A95D16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2021-09-03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lgun Gothic" panose="020B0503020000020004" pitchFamily="50" charset="-127"/>
              <a:ea typeface="Malgun Gothic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6540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303FA8-A3F3-7640-B13D-36C73B3E55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lgun Gothic" panose="020B0503020000020004" pitchFamily="50" charset="-127"/>
              <a:ea typeface="Malgun Gothic" panose="020B0503020000020004" pitchFamily="50" charset="-127"/>
              <a:cs typeface="+mn-cs"/>
            </a:endParaRP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318D62FD-6005-42A9-AF5F-8ECB112D45C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886F3-4117-4298-9C4F-C5B5C1A95D16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2021-09-02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lgun Gothic" panose="020B0503020000020004" pitchFamily="50" charset="-127"/>
              <a:ea typeface="Malgun Gothic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74400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303FA8-A3F3-7640-B13D-36C73B3E55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lgun Gothic" panose="020B0503020000020004" pitchFamily="50" charset="-127"/>
              <a:ea typeface="Malgun Gothic" panose="020B0503020000020004" pitchFamily="50" charset="-127"/>
              <a:cs typeface="+mn-cs"/>
            </a:endParaRP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318D62FD-6005-42A9-AF5F-8ECB112D45C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886F3-4117-4298-9C4F-C5B5C1A95D16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2021-09-03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lgun Gothic" panose="020B0503020000020004" pitchFamily="50" charset="-127"/>
              <a:ea typeface="Malgun Gothic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63043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303FA8-A3F3-7640-B13D-36C73B3E55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lgun Gothic" panose="020B0503020000020004" pitchFamily="50" charset="-127"/>
              <a:ea typeface="Malgun Gothic" panose="020B0503020000020004" pitchFamily="50" charset="-127"/>
              <a:cs typeface="+mn-cs"/>
            </a:endParaRP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318D62FD-6005-42A9-AF5F-8ECB112D45C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886F3-4117-4298-9C4F-C5B5C1A95D16}" type="datetime1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2021-09-03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lgun Gothic" panose="020B0503020000020004" pitchFamily="50" charset="-127"/>
              <a:ea typeface="Malgun Gothic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0438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>
              <a:latin typeface="+mj-ea"/>
              <a:ea typeface="+mj-ea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9B2C62-FE30-453D-946B-754E9E42C845}" type="slidenum">
              <a:rPr lang="en-US" altLang="ko-KR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873644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ko-KR" altLang="en-US" noProof="0" dirty="0">
              <a:latin typeface="+mj-ea"/>
              <a:ea typeface="+mj-ea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E8C15C5-0688-5345-99FC-721E08AD15D5}" type="slidenum">
              <a:rPr lang="en-US" altLang="ko-KR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208284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ko-KR" altLang="en-US" noProof="0" dirty="0">
              <a:latin typeface="+mj-ea"/>
              <a:ea typeface="+mj-ea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E8C15C5-0688-5345-99FC-721E08AD15D5}" type="slidenum">
              <a:rPr lang="en-US" altLang="ko-KR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79560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E3370B8-6280-48EB-8861-1DF20B8935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86C6E030-E4FD-4328-AB65-08A901FC82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8AEB1CB-389D-4C12-9AB6-52F0454FD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9533A-470F-4123-8B65-CD69748132B7}" type="datetimeFigureOut">
              <a:rPr lang="ko-KR" altLang="en-US" smtClean="0"/>
              <a:t>2021-09-02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851777D-5BD0-42C4-A2F9-4CA90894B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31206D4-FFAE-463A-8717-90DD7FD55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C4A1C-75AB-411C-8E47-008753C8BAB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07690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6161383-DB7C-4114-B6F6-87523B091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0CF3DFC9-9A14-4E0F-B31A-075EE432D0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F3280CF-1838-4378-AB1C-E18494902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9533A-470F-4123-8B65-CD69748132B7}" type="datetimeFigureOut">
              <a:rPr lang="ko-KR" altLang="en-US" smtClean="0"/>
              <a:t>2021-09-02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194FA5B-D1E5-4690-BA12-9F6945A08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5121293-8658-4D1D-A72D-1775AA036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C4A1C-75AB-411C-8E47-008753C8BAB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94105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D25693F8-C61E-4116-8C41-8C4A021754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C68A3E4F-AC82-41C4-948D-44E876E554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EF67EBC-8867-48C7-A49A-EFF67E92A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9533A-470F-4123-8B65-CD69748132B7}" type="datetimeFigureOut">
              <a:rPr lang="ko-KR" altLang="en-US" smtClean="0"/>
              <a:t>2021-09-02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8D04817-B930-432B-A8DF-579443E92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6488DAD-ABD5-454E-B4E6-400A9D8DF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C4A1C-75AB-411C-8E47-008753C8BAB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1284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84A88AB-2A77-4785-88A1-0A4BEB5EA8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63E66364-03CC-4057-956A-CB30C6885A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B9C8CE8-E2C7-43DE-80C6-1D37C263A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9/2/2021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900F8F8-0808-4E56-8914-1E3CCADFF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F00D7CC-7C1A-4157-98BF-35B5B1197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008128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7A4E5BD-B7F7-4AAE-A89D-6A27D27FF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EAC2CC0-F9C2-4C89-8F22-66442C613A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48C28B8-B879-49C5-B1C7-1C8A5CE31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9/2/2021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06845AF-C82B-415E-8129-1B4BB58DD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C592CCC-6B8B-457B-A067-780673B9B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362903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6A2238B-769D-4938-83BF-CCD4B5F2A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669A244-1A24-425F-9A45-DD613BC31A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B15E7B0-823A-499C-A316-66AA73E48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9/2/2021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E437398-93B9-4B57-929D-EEC9F2FE6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D9D5CE7-687E-4860-B3F2-BD3C91F7D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196337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A18BE71-ED93-4455-9CAE-987655811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538422E-3484-4CEB-A8D1-0F9B18BB3E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723207A-72ED-446C-96ED-46BE315411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64E54530-CD44-43F5-AB00-4BB199C4D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9/2/2021</a:t>
            </a:fld>
            <a:endParaRPr lang="en-US" dirty="0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72D772F-089C-4275-98CA-BE3408202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01E71E2-BAFF-49B8-B8D9-3E8C13081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814420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0AC7710-CA0E-4612-82D2-1066BC93E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37E0026-039C-460B-A485-ADE44C8D05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61E7C740-F130-4EB4-B41C-22AFD22F1F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C9DA9D3D-32A4-4386-991D-E2B0BE936F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9FD0E33-9CC5-4EB6-B562-FF21EB69A9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CA17E72D-8FAE-46C9-BFC1-A0FA821DD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9/2/2021</a:t>
            </a:fld>
            <a:endParaRPr lang="en-US" dirty="0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E5C9017E-A8F6-47C4-9B1C-35578FF1C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8CB815E7-6CB3-4A79-8F66-205B4599D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098403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E269F24-1C84-406F-8445-DEEBA311B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C197813A-4C7E-4EA4-9C12-A0E95FEBD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9/2/2021</a:t>
            </a:fld>
            <a:endParaRPr lang="en-US" dirty="0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F2EA0D5C-2B37-4540-A8DD-F2CB92D6D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8A2D645F-4AAF-4552-976E-41DB17203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700858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3D3C4E57-E4C7-450F-BB96-16E075BD4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9/2/2021</a:t>
            </a:fld>
            <a:endParaRPr lang="en-US" dirty="0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8779938A-EB7F-4515-9639-BCA02B25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6668BF3-488E-4F99-9DAD-3CEC80279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96750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C5188AA-BF52-43C7-8D4E-935B59218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0F42FFF-FFFF-4B7A-B7ED-4F7738EC73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FE9A56C5-BADC-4EB9-9843-92A51DA4AB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9C13D89E-9856-4423-A203-5DCC689D9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9/2/2021</a:t>
            </a:fld>
            <a:endParaRPr lang="en-US" dirty="0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FD502CBA-AC1F-4D45-89D1-4A411E13C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8B710F83-516A-485F-92D6-1F98D387D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28293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6BEC602-3C56-48CB-B80D-B1D393085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58F021F-F237-4A38-B643-CB8B2A83F3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482F062-2F2B-407A-BA4D-701B2B462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9533A-470F-4123-8B65-CD69748132B7}" type="datetimeFigureOut">
              <a:rPr lang="ko-KR" altLang="en-US" smtClean="0"/>
              <a:t>2021-09-02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2A14C26-C0CE-424D-927D-E2BFC22EF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502F9CB-4564-4939-8280-1FA909476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C4A1C-75AB-411C-8E47-008753C8BAB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37517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CD70C93-13C2-49F4-BA93-EF5C16EE0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59C64808-2287-4D43-9BBC-AEAB9B1BBC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DAF3B230-3311-4A71-A484-1ACA448E11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308E1E01-7987-443B-8E92-4E2D0CFE7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9/2/2021</a:t>
            </a:fld>
            <a:endParaRPr lang="en-US" dirty="0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8080B77E-B4A3-4A31-A988-F41CCC55B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5CD1A95F-19F0-40AD-9D73-DEB42D12B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480936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8C2A6D-B4E2-4699-B601-C329B7178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2A648011-20D5-4CDF-A1DC-4451281155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E338D65-1AD3-460D-AC2C-D8C5397B2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9/2/2021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7B0948D-ECAF-4BC8-874C-4CE0C55A9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64F911E-6107-4BDE-98FE-7DA7AB1DD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859275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020EF8ED-FB02-402F-9868-58E6692FA7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36F1D73C-9F92-4B7B-B93D-FF2BF788A4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EA6DA40-E9CF-400F-B5E7-15FBA7FE5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9/2/2021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DADC4E1-BFAC-49D9-9360-BEB63284D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98953C5-8D0A-4420-9B10-9DC3FC94B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0304542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팀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텍스트 개체 틀 22">
            <a:extLst>
              <a:ext uri="{FF2B5EF4-FFF2-40B4-BE49-F238E27FC236}">
                <a16:creationId xmlns:a16="http://schemas.microsoft.com/office/drawing/2014/main" id="{41BF345D-81AF-4851-83A1-62339848905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1917" y="517972"/>
            <a:ext cx="3108960" cy="1333500"/>
          </a:xfrm>
        </p:spPr>
        <p:txBody>
          <a:bodyPr rtlCol="0">
            <a:noAutofit/>
          </a:bodyPr>
          <a:lstStyle>
            <a:lvl1pPr marL="0" indent="0">
              <a:lnSpc>
                <a:spcPct val="90000"/>
              </a:lnSpc>
              <a:buNone/>
              <a:defRPr sz="8800" b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lvl="0" rtl="0"/>
            <a:r>
              <a:rPr lang="en-US" altLang="ko-KR" noProof="0"/>
              <a:t>01</a:t>
            </a:r>
          </a:p>
        </p:txBody>
      </p:sp>
      <p:sp>
        <p:nvSpPr>
          <p:cNvPr id="21" name="그림 개체 틀 20">
            <a:extLst>
              <a:ext uri="{FF2B5EF4-FFF2-40B4-BE49-F238E27FC236}">
                <a16:creationId xmlns:a16="http://schemas.microsoft.com/office/drawing/2014/main" id="{EC4F3A57-45ED-498D-858C-3EE63DF129C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36601" y="3552677"/>
            <a:ext cx="1874874" cy="2848123"/>
          </a:xfrm>
        </p:spPr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그림을 추가하려면 아이콘을 클릭하십시오</a:t>
            </a:r>
          </a:p>
        </p:txBody>
      </p:sp>
      <p:sp>
        <p:nvSpPr>
          <p:cNvPr id="22" name="그림 개체 틀 20">
            <a:extLst>
              <a:ext uri="{FF2B5EF4-FFF2-40B4-BE49-F238E27FC236}">
                <a16:creationId xmlns:a16="http://schemas.microsoft.com/office/drawing/2014/main" id="{1AC5BB09-E3BA-4948-93B3-EDCAAB80311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101197" y="3552677"/>
            <a:ext cx="1874874" cy="2848123"/>
          </a:xfrm>
        </p:spPr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그림을 추가하려면 아이콘을 클릭하십시오</a:t>
            </a:r>
          </a:p>
        </p:txBody>
      </p:sp>
      <p:sp>
        <p:nvSpPr>
          <p:cNvPr id="23" name="그림 개체 틀 20">
            <a:extLst>
              <a:ext uri="{FF2B5EF4-FFF2-40B4-BE49-F238E27FC236}">
                <a16:creationId xmlns:a16="http://schemas.microsoft.com/office/drawing/2014/main" id="{BF83C6B7-5484-4586-8830-098BDCD9C9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66324" y="3552677"/>
            <a:ext cx="1874874" cy="2848123"/>
          </a:xfrm>
        </p:spPr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그림을 추가하려면 아이콘을 클릭하십시오</a:t>
            </a:r>
          </a:p>
        </p:txBody>
      </p:sp>
      <p:sp>
        <p:nvSpPr>
          <p:cNvPr id="24" name="그림 개체 틀 20">
            <a:extLst>
              <a:ext uri="{FF2B5EF4-FFF2-40B4-BE49-F238E27FC236}">
                <a16:creationId xmlns:a16="http://schemas.microsoft.com/office/drawing/2014/main" id="{0C5663B1-EED6-4D80-A7C2-19E1366387A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39069" y="3552677"/>
            <a:ext cx="1874874" cy="2848123"/>
          </a:xfrm>
        </p:spPr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그림을 추가하려면 아이콘을 클릭하십시오</a:t>
            </a:r>
          </a:p>
        </p:txBody>
      </p:sp>
      <p:sp>
        <p:nvSpPr>
          <p:cNvPr id="25" name="그림 개체 틀 20">
            <a:extLst>
              <a:ext uri="{FF2B5EF4-FFF2-40B4-BE49-F238E27FC236}">
                <a16:creationId xmlns:a16="http://schemas.microsoft.com/office/drawing/2014/main" id="{D21E7B61-407B-40A7-9AF6-0D7E7106BCF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296046" y="3552677"/>
            <a:ext cx="1874874" cy="2848123"/>
          </a:xfrm>
        </p:spPr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그림을 추가하려면 아이콘을 클릭하십시오</a:t>
            </a:r>
          </a:p>
        </p:txBody>
      </p:sp>
      <p:sp>
        <p:nvSpPr>
          <p:cNvPr id="30" name="날짜 개체 틀 3">
            <a:extLst>
              <a:ext uri="{FF2B5EF4-FFF2-40B4-BE49-F238E27FC236}">
                <a16:creationId xmlns:a16="http://schemas.microsoft.com/office/drawing/2014/main" id="{415C3ACC-5A8A-46E6-BA0D-90ADD27E2F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fld id="{E659C0A0-FB6D-4B5B-B8E3-45299AFED68E}" type="datetime1">
              <a:rPr lang="ko-KR" altLang="en-US" smtClean="0"/>
              <a:t>2021-09-02</a:t>
            </a:fld>
            <a:endParaRPr lang="ko-KR" altLang="en-US"/>
          </a:p>
        </p:txBody>
      </p:sp>
      <p:sp>
        <p:nvSpPr>
          <p:cNvPr id="31" name="슬라이드 번호 개체 틀 5">
            <a:extLst>
              <a:ext uri="{FF2B5EF4-FFF2-40B4-BE49-F238E27FC236}">
                <a16:creationId xmlns:a16="http://schemas.microsoft.com/office/drawing/2014/main" id="{0D00A5C2-DCEE-4CB3-9307-61EB88B1D5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Biome Light" panose="020B0303030204020804" pitchFamily="34" charset="0"/>
              </a:defRPr>
            </a:lvl1pPr>
          </a:lstStyle>
          <a:p>
            <a:fld id="{294A09A9-5501-47C1-A89A-A340965A2BE2}" type="slidenum">
              <a:rPr lang="en-US" altLang="ko-KR" smtClean="0"/>
              <a:pPr/>
              <a:t>‹#›</a:t>
            </a:fld>
            <a:endParaRPr lang="ko-KR" altLang="en-US">
              <a:latin typeface="맑은 고딕" panose="020B0503020000020004" pitchFamily="50" charset="-127"/>
            </a:endParaRP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E3E8CB70-B054-4294-AD29-EE7A75C72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651507"/>
            <a:ext cx="8991563" cy="1005839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defRPr lang="en-US">
                <a:solidFill>
                  <a:schemeClr val="accent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1pPr>
          </a:lstStyle>
          <a:p>
            <a:pPr marL="0" lvl="0" indent="0" rtl="0">
              <a:spcBef>
                <a:spcPts val="1000"/>
              </a:spcBef>
              <a:buFont typeface="Arial" panose="020B0604020202020204" pitchFamily="34" charset="0"/>
            </a:pPr>
            <a:r>
              <a:rPr lang="ko-KR" altLang="en-US" noProof="0"/>
              <a:t>마스터 제목 스타일 편집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8E0D608-4E7A-4014-9F62-CB43A0C839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36638" y="2717800"/>
            <a:ext cx="1866900" cy="711200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ko-KR" altLang="en-US" noProof="0"/>
              <a:t>이름</a:t>
            </a:r>
          </a:p>
          <a:p>
            <a:pPr lvl="0" rtl="0"/>
            <a:r>
              <a:rPr lang="ko-KR" altLang="en-US" noProof="0"/>
              <a:t>제목</a:t>
            </a:r>
          </a:p>
        </p:txBody>
      </p:sp>
      <p:sp>
        <p:nvSpPr>
          <p:cNvPr id="26" name="텍스트 개체 틀 3">
            <a:extLst>
              <a:ext uri="{FF2B5EF4-FFF2-40B4-BE49-F238E27FC236}">
                <a16:creationId xmlns:a16="http://schemas.microsoft.com/office/drawing/2014/main" id="{9C3A63B0-4EEA-45BC-A016-5FDA0969EA0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86100" y="2718405"/>
            <a:ext cx="1866900" cy="711200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ko-KR" altLang="en-US" noProof="0"/>
              <a:t>이름</a:t>
            </a:r>
          </a:p>
          <a:p>
            <a:pPr lvl="0" rtl="0"/>
            <a:r>
              <a:rPr lang="ko-KR" altLang="en-US" noProof="0"/>
              <a:t>제목</a:t>
            </a:r>
          </a:p>
        </p:txBody>
      </p:sp>
      <p:sp>
        <p:nvSpPr>
          <p:cNvPr id="27" name="텍스트 개체 틀 3">
            <a:extLst>
              <a:ext uri="{FF2B5EF4-FFF2-40B4-BE49-F238E27FC236}">
                <a16:creationId xmlns:a16="http://schemas.microsoft.com/office/drawing/2014/main" id="{7080679B-5220-4478-B631-7112F870B7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43500" y="2718405"/>
            <a:ext cx="1866900" cy="711200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ko-KR" altLang="en-US" noProof="0"/>
              <a:t>이름</a:t>
            </a:r>
          </a:p>
          <a:p>
            <a:pPr lvl="0" rtl="0"/>
            <a:r>
              <a:rPr lang="ko-KR" altLang="en-US" noProof="0"/>
              <a:t>제목</a:t>
            </a:r>
          </a:p>
        </p:txBody>
      </p:sp>
      <p:sp>
        <p:nvSpPr>
          <p:cNvPr id="28" name="텍스트 개체 틀 3">
            <a:extLst>
              <a:ext uri="{FF2B5EF4-FFF2-40B4-BE49-F238E27FC236}">
                <a16:creationId xmlns:a16="http://schemas.microsoft.com/office/drawing/2014/main" id="{9E4F61A3-2797-46FB-ACA7-0443E3BBDD2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39070" y="2718405"/>
            <a:ext cx="1866900" cy="711200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ko-KR" altLang="en-US" noProof="0"/>
              <a:t>이름</a:t>
            </a:r>
          </a:p>
          <a:p>
            <a:pPr lvl="0" rtl="0"/>
            <a:r>
              <a:rPr lang="ko-KR" altLang="en-US" noProof="0"/>
              <a:t>제목</a:t>
            </a:r>
          </a:p>
        </p:txBody>
      </p:sp>
      <p:sp>
        <p:nvSpPr>
          <p:cNvPr id="29" name="텍스트 개체 틀 3">
            <a:extLst>
              <a:ext uri="{FF2B5EF4-FFF2-40B4-BE49-F238E27FC236}">
                <a16:creationId xmlns:a16="http://schemas.microsoft.com/office/drawing/2014/main" id="{14ED733B-1DE9-4FDC-BD5F-2BE3BB07C9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304020" y="2718405"/>
            <a:ext cx="1866900" cy="711200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ko-KR" altLang="en-US" noProof="0"/>
              <a:t>이름</a:t>
            </a:r>
          </a:p>
          <a:p>
            <a:pPr lvl="0" rtl="0"/>
            <a:r>
              <a:rPr lang="ko-KR" altLang="en-US" noProof="0"/>
              <a:t>제목</a:t>
            </a:r>
          </a:p>
        </p:txBody>
      </p:sp>
    </p:spTree>
    <p:extLst>
      <p:ext uri="{BB962C8B-B14F-4D97-AF65-F5344CB8AC3E}">
        <p14:creationId xmlns:p14="http://schemas.microsoft.com/office/powerpoint/2010/main" val="2886345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구역 나누기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텍스트 개체 틀 21">
            <a:extLst>
              <a:ext uri="{FF2B5EF4-FFF2-40B4-BE49-F238E27FC236}">
                <a16:creationId xmlns:a16="http://schemas.microsoft.com/office/drawing/2014/main" id="{BC85317C-3A2D-483F-B913-714129E195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73045" y="2426610"/>
            <a:ext cx="2378075" cy="1111250"/>
          </a:xfrm>
        </p:spPr>
        <p:txBody>
          <a:bodyPr rtlCol="0">
            <a:noAutofit/>
          </a:bodyPr>
          <a:lstStyle>
            <a:lvl1pPr marL="0" indent="0">
              <a:lnSpc>
                <a:spcPct val="90000"/>
              </a:lnSpc>
              <a:buNone/>
              <a:defRPr sz="88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lvl="0" rtl="0"/>
            <a:r>
              <a:rPr lang="en-US" altLang="ko-KR" noProof="0"/>
              <a:t>02</a:t>
            </a: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C45DFEC7-1EEC-4FF2-868A-9799EA69FE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7155" y="2714986"/>
            <a:ext cx="6674802" cy="65532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>
                <a:solidFill>
                  <a:schemeClr val="accent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1pPr>
          </a:lstStyle>
          <a:p>
            <a:pPr marL="0" lvl="0" indent="0" rtl="0">
              <a:spcBef>
                <a:spcPts val="1000"/>
              </a:spcBef>
              <a:buFont typeface="Arial" panose="020B0604020202020204" pitchFamily="34" charset="0"/>
            </a:pPr>
            <a:r>
              <a:rPr lang="ko-KR" altLang="en-US" noProof="0"/>
              <a:t>클릭하여 마스터 편집</a:t>
            </a:r>
          </a:p>
        </p:txBody>
      </p:sp>
    </p:spTree>
    <p:extLst>
      <p:ext uri="{BB962C8B-B14F-4D97-AF65-F5344CB8AC3E}">
        <p14:creationId xmlns:p14="http://schemas.microsoft.com/office/powerpoint/2010/main" val="20929243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bg>
      <p:bgPr>
        <a:solidFill>
          <a:schemeClr val="bg1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4CC33A90-B87E-634E-AF2A-F4C3C8923FED}"/>
              </a:ext>
            </a:extLst>
          </p:cNvPr>
          <p:cNvSpPr/>
          <p:nvPr userDrawn="1"/>
        </p:nvSpPr>
        <p:spPr>
          <a:xfrm>
            <a:off x="0" y="914400"/>
            <a:ext cx="12192000" cy="5029200"/>
          </a:xfrm>
          <a:prstGeom prst="rect">
            <a:avLst/>
          </a:prstGeom>
          <a:pattFill prst="lgGrid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 dirty="0">
              <a:latin typeface="Malgun Gothic" panose="020B0503020000020004" pitchFamily="50" charset="-127"/>
              <a:ea typeface="Malgun Gothic" panose="020B0503020000020004" pitchFamily="50" charset="-127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41147E0E-4AE4-D149-A315-F2528623D5EA}"/>
              </a:ext>
            </a:extLst>
          </p:cNvPr>
          <p:cNvSpPr/>
          <p:nvPr userDrawn="1"/>
        </p:nvSpPr>
        <p:spPr>
          <a:xfrm>
            <a:off x="763425" y="2818150"/>
            <a:ext cx="6207001" cy="25718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 dirty="0">
              <a:latin typeface="Malgun Gothic" panose="020B0503020000020004" pitchFamily="50" charset="-127"/>
              <a:ea typeface="Malgun Gothic" panose="020B0503020000020004" pitchFamily="50" charset="-127"/>
            </a:endParaRPr>
          </a:p>
        </p:txBody>
      </p:sp>
      <p:sp>
        <p:nvSpPr>
          <p:cNvPr id="18" name="제목 1">
            <a:extLst>
              <a:ext uri="{FF2B5EF4-FFF2-40B4-BE49-F238E27FC236}">
                <a16:creationId xmlns:a16="http://schemas.microsoft.com/office/drawing/2014/main" id="{E3ED0903-C4AC-F843-878E-D66CB7BFB0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8430" y="3182587"/>
            <a:ext cx="5651293" cy="1181189"/>
          </a:xfrm>
          <a:prstGeom prst="rect">
            <a:avLst/>
          </a:prstGeom>
        </p:spPr>
        <p:txBody>
          <a:bodyPr lIns="91440" rIns="91440" rtlCol="0">
            <a:noAutofit/>
          </a:bodyPr>
          <a:lstStyle>
            <a:lvl1pPr algn="l">
              <a:defRPr sz="8000" b="1" i="0" spc="150" baseline="0">
                <a:solidFill>
                  <a:schemeClr val="accent3">
                    <a:lumMod val="90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</a:defRPr>
            </a:lvl1pPr>
          </a:lstStyle>
          <a:p>
            <a:pPr rtl="0"/>
            <a:r>
              <a:rPr lang="ko" noProof="0" dirty="0"/>
              <a:t>제목</a:t>
            </a:r>
          </a:p>
        </p:txBody>
      </p:sp>
      <p:sp>
        <p:nvSpPr>
          <p:cNvPr id="11" name="그림 개체 틀 10">
            <a:extLst>
              <a:ext uri="{FF2B5EF4-FFF2-40B4-BE49-F238E27FC236}">
                <a16:creationId xmlns:a16="http://schemas.microsoft.com/office/drawing/2014/main" id="{C8F278E7-697F-D34E-BB55-5D254AF87F9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23125" y="0"/>
            <a:ext cx="6268875" cy="6858000"/>
          </a:xfrm>
          <a:custGeom>
            <a:avLst/>
            <a:gdLst>
              <a:gd name="connsiteX0" fmla="*/ 0 w 6268875"/>
              <a:gd name="connsiteY0" fmla="*/ 0 h 6858000"/>
              <a:gd name="connsiteX1" fmla="*/ 6268875 w 6268875"/>
              <a:gd name="connsiteY1" fmla="*/ 0 h 6858000"/>
              <a:gd name="connsiteX2" fmla="*/ 6268875 w 6268875"/>
              <a:gd name="connsiteY2" fmla="*/ 6858000 h 6858000"/>
              <a:gd name="connsiteX3" fmla="*/ 0 w 6268875"/>
              <a:gd name="connsiteY3" fmla="*/ 6858000 h 6858000"/>
              <a:gd name="connsiteX4" fmla="*/ 0 w 6268875"/>
              <a:gd name="connsiteY4" fmla="*/ 5389964 h 6858000"/>
              <a:gd name="connsiteX5" fmla="*/ 1047301 w 6268875"/>
              <a:gd name="connsiteY5" fmla="*/ 5389964 h 6858000"/>
              <a:gd name="connsiteX6" fmla="*/ 1047301 w 6268875"/>
              <a:gd name="connsiteY6" fmla="*/ 2814404 h 6858000"/>
              <a:gd name="connsiteX7" fmla="*/ 0 w 6268875"/>
              <a:gd name="connsiteY7" fmla="*/ 28144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68875" h="6858000">
                <a:moveTo>
                  <a:pt x="0" y="0"/>
                </a:moveTo>
                <a:lnTo>
                  <a:pt x="6268875" y="0"/>
                </a:lnTo>
                <a:lnTo>
                  <a:pt x="6268875" y="6858000"/>
                </a:lnTo>
                <a:lnTo>
                  <a:pt x="0" y="6858000"/>
                </a:lnTo>
                <a:lnTo>
                  <a:pt x="0" y="5389964"/>
                </a:lnTo>
                <a:lnTo>
                  <a:pt x="1047301" y="5389964"/>
                </a:lnTo>
                <a:lnTo>
                  <a:pt x="1047301" y="2814404"/>
                </a:lnTo>
                <a:lnTo>
                  <a:pt x="0" y="2814404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rtlCol="0">
            <a:noAutofit/>
          </a:bodyPr>
          <a:lstStyle>
            <a:lvl1pPr>
              <a:defRPr>
                <a:latin typeface="Malgun Gothic" panose="020B0503020000020004" pitchFamily="50" charset="-127"/>
                <a:ea typeface="Malgun Gothic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그림을 추가하려면 아이콘을 클릭하십시오</a:t>
            </a:r>
            <a:endParaRPr lang="ko" noProof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FED2629F-DD57-45EB-A64D-AF459A802B6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08430" y="4450080"/>
            <a:ext cx="5651294" cy="607103"/>
          </a:xfrm>
        </p:spPr>
        <p:txBody>
          <a:bodyPr rtlCol="0" anchor="ctr">
            <a:normAutofit/>
          </a:bodyPr>
          <a:lstStyle>
            <a:lvl1pPr marL="0" indent="0">
              <a:buNone/>
              <a:defRPr sz="2400" b="0" cap="all" spc="600" baseline="0">
                <a:solidFill>
                  <a:schemeClr val="bg1"/>
                </a:solidFill>
                <a:latin typeface="Malgun Gothic" panose="020B0503020000020004" pitchFamily="50" charset="-127"/>
                <a:ea typeface="Malgun Gothic" panose="020B0503020000020004" pitchFamily="50" charset="-127"/>
              </a:defRPr>
            </a:lvl1pPr>
          </a:lstStyle>
          <a:p>
            <a:pPr lvl="0" rtl="0"/>
            <a:r>
              <a:rPr lang="ko" noProof="0"/>
              <a:t>부제목</a:t>
            </a:r>
          </a:p>
        </p:txBody>
      </p:sp>
    </p:spTree>
    <p:extLst>
      <p:ext uri="{BB962C8B-B14F-4D97-AF65-F5344CB8AC3E}">
        <p14:creationId xmlns:p14="http://schemas.microsoft.com/office/powerpoint/2010/main" val="22686526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 ">
    <p:bg>
      <p:bgPr>
        <a:solidFill>
          <a:schemeClr val="bg2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F9B59AC0-ACCA-0548-A037-BC61068B8FE2}"/>
              </a:ext>
            </a:extLst>
          </p:cNvPr>
          <p:cNvSpPr/>
          <p:nvPr userDrawn="1"/>
        </p:nvSpPr>
        <p:spPr>
          <a:xfrm>
            <a:off x="0" y="0"/>
            <a:ext cx="12192000" cy="986306"/>
          </a:xfrm>
          <a:prstGeom prst="rect">
            <a:avLst/>
          </a:prstGeom>
          <a:pattFill prst="lgGrid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 dirty="0">
              <a:latin typeface="Malgun Gothic" panose="020B0503020000020004" pitchFamily="50" charset="-127"/>
              <a:ea typeface="Malgun Gothic" panose="020B0503020000020004" pitchFamily="50" charset="-127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2A57C152-0331-B74F-81FE-04A927A72C7B}"/>
              </a:ext>
            </a:extLst>
          </p:cNvPr>
          <p:cNvSpPr/>
          <p:nvPr userDrawn="1"/>
        </p:nvSpPr>
        <p:spPr>
          <a:xfrm>
            <a:off x="350520" y="279792"/>
            <a:ext cx="11475720" cy="98630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rtlCol="0" anchor="ctr"/>
          <a:lstStyle/>
          <a:p>
            <a:pPr rtl="0"/>
            <a:endParaRPr lang="en-US" sz="2400" b="1" noProof="0" dirty="0">
              <a:latin typeface="Malgun Gothic" panose="020B0503020000020004" pitchFamily="50" charset="-127"/>
              <a:ea typeface="Malgun Gothic" panose="020B0503020000020004" pitchFamily="50" charset="-127"/>
            </a:endParaRPr>
          </a:p>
        </p:txBody>
      </p:sp>
      <p:sp>
        <p:nvSpPr>
          <p:cNvPr id="8" name="제목 1">
            <a:extLst>
              <a:ext uri="{FF2B5EF4-FFF2-40B4-BE49-F238E27FC236}">
                <a16:creationId xmlns:a16="http://schemas.microsoft.com/office/drawing/2014/main" id="{5FDDD9A4-1691-5D47-9605-21650E221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413" y="483440"/>
            <a:ext cx="10904438" cy="583800"/>
          </a:xfrm>
          <a:prstGeom prst="rect">
            <a:avLst/>
          </a:prstGeom>
        </p:spPr>
        <p:txBody>
          <a:bodyPr lIns="91440" rIns="91440" rtlCol="0">
            <a:noAutofit/>
          </a:bodyPr>
          <a:lstStyle>
            <a:lvl1pPr>
              <a:defRPr sz="2400" b="1" i="0" spc="150" baseline="0">
                <a:solidFill>
                  <a:schemeClr val="bg2"/>
                </a:solidFill>
                <a:latin typeface="Malgun Gothic" panose="020B0503020000020004" pitchFamily="50" charset="-127"/>
                <a:ea typeface="Malgun Gothic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마스터 제목 스타일 편집</a:t>
            </a:r>
            <a:endParaRPr lang="ko" noProof="0"/>
          </a:p>
        </p:txBody>
      </p:sp>
      <p:sp>
        <p:nvSpPr>
          <p:cNvPr id="13" name="바닥글 개체 틀 12">
            <a:extLst>
              <a:ext uri="{FF2B5EF4-FFF2-40B4-BE49-F238E27FC236}">
                <a16:creationId xmlns:a16="http://schemas.microsoft.com/office/drawing/2014/main" id="{B3AAAAF7-05B9-4CD1-AB96-49BDA5C87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9247" y="6356350"/>
            <a:ext cx="7514153" cy="365125"/>
          </a:xfrm>
        </p:spPr>
        <p:txBody>
          <a:bodyPr rtlCol="0"/>
          <a:lstStyle>
            <a:lvl1pPr>
              <a:defRPr>
                <a:latin typeface="Malgun Gothic" panose="020B0503020000020004" pitchFamily="50" charset="-127"/>
                <a:ea typeface="Malgun Gothic" panose="020B0503020000020004" pitchFamily="50" charset="-127"/>
              </a:defRPr>
            </a:lvl1pPr>
          </a:lstStyle>
          <a:p>
            <a:endParaRPr lang="en-US" dirty="0"/>
          </a:p>
        </p:txBody>
      </p:sp>
      <p:sp>
        <p:nvSpPr>
          <p:cNvPr id="14" name="슬라이드 번호 개체 틀 13">
            <a:extLst>
              <a:ext uri="{FF2B5EF4-FFF2-40B4-BE49-F238E27FC236}">
                <a16:creationId xmlns:a16="http://schemas.microsoft.com/office/drawing/2014/main" id="{663163FE-7A47-48F5-985E-52E1FC39A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1711" y="6356349"/>
            <a:ext cx="532140" cy="365125"/>
          </a:xfrm>
        </p:spPr>
        <p:txBody>
          <a:bodyPr rtlCol="0"/>
          <a:lstStyle>
            <a:lvl1pPr>
              <a:defRPr>
                <a:latin typeface="Malgun Gothic" panose="020B0503020000020004" pitchFamily="50" charset="-127"/>
                <a:ea typeface="Malgun Gothic" panose="020B0503020000020004" pitchFamily="50" charset="-127"/>
              </a:defRPr>
            </a:lvl1pPr>
          </a:lstStyle>
          <a:p>
            <a:fld id="{6F705D35-D126-3B47-A82C-2A13EA9E0A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내용 개체 틀 15">
            <a:extLst>
              <a:ext uri="{FF2B5EF4-FFF2-40B4-BE49-F238E27FC236}">
                <a16:creationId xmlns:a16="http://schemas.microsoft.com/office/drawing/2014/main" id="{FDE5BD82-54F0-40F0-8673-34432C04A35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8986" y="1470025"/>
            <a:ext cx="10904865" cy="4706938"/>
          </a:xfrm>
        </p:spPr>
        <p:txBody>
          <a:bodyPr rtlCol="0"/>
          <a:lstStyle>
            <a:lvl1pPr>
              <a:defRPr>
                <a:latin typeface="Malgun Gothic" panose="020B0503020000020004" pitchFamily="50" charset="-127"/>
                <a:ea typeface="Malgun Gothic" panose="020B0503020000020004" pitchFamily="50" charset="-127"/>
              </a:defRPr>
            </a:lvl1pPr>
          </a:lstStyle>
          <a:p>
            <a:pPr lvl="0" rtl="0"/>
            <a:r>
              <a:rPr lang="ko-KR" altLang="en-US" noProof="0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245386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용 2개 ">
    <p:bg>
      <p:bgPr>
        <a:solidFill>
          <a:schemeClr val="bg2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>
            <a:extLst>
              <a:ext uri="{FF2B5EF4-FFF2-40B4-BE49-F238E27FC236}">
                <a16:creationId xmlns:a16="http://schemas.microsoft.com/office/drawing/2014/main" id="{987C56A2-F952-8343-A875-78793BA51A34}"/>
              </a:ext>
            </a:extLst>
          </p:cNvPr>
          <p:cNvSpPr/>
          <p:nvPr userDrawn="1"/>
        </p:nvSpPr>
        <p:spPr>
          <a:xfrm>
            <a:off x="0" y="5871694"/>
            <a:ext cx="12192000" cy="986306"/>
          </a:xfrm>
          <a:prstGeom prst="rect">
            <a:avLst/>
          </a:prstGeom>
          <a:pattFill prst="lgGrid">
            <a:fgClr>
              <a:schemeClr val="tx1">
                <a:lumMod val="10000"/>
                <a:lumOff val="9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 dirty="0">
              <a:latin typeface="Malgun Gothic" panose="020B0503020000020004" pitchFamily="50" charset="-127"/>
              <a:ea typeface="Malgun Gothic" panose="020B0503020000020004" pitchFamily="50" charset="-127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81BB3689-72F8-2345-BF30-38C81BDD487E}"/>
              </a:ext>
            </a:extLst>
          </p:cNvPr>
          <p:cNvSpPr/>
          <p:nvPr userDrawn="1"/>
        </p:nvSpPr>
        <p:spPr>
          <a:xfrm>
            <a:off x="4921026" y="0"/>
            <a:ext cx="718969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 dirty="0">
              <a:latin typeface="Malgun Gothic" panose="020B0503020000020004" pitchFamily="50" charset="-127"/>
              <a:ea typeface="Malgun Gothic" panose="020B0503020000020004" pitchFamily="50" charset="-127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1FD5A6F-AE17-4E4C-9567-DB3B02853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3659" y="6356350"/>
            <a:ext cx="449094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  <a:latin typeface="Malgun Gothic" panose="020B0503020000020004" pitchFamily="50" charset="-127"/>
                <a:ea typeface="Malgun Gothic" panose="020B0503020000020004" pitchFamily="50" charset="-127"/>
              </a:defRPr>
            </a:lvl1pPr>
          </a:lstStyle>
          <a:p>
            <a:fld id="{6F705D35-D126-3B47-A82C-2A13EA9E0A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제목 1">
            <a:extLst>
              <a:ext uri="{FF2B5EF4-FFF2-40B4-BE49-F238E27FC236}">
                <a16:creationId xmlns:a16="http://schemas.microsoft.com/office/drawing/2014/main" id="{656FB1BA-653F-254C-9C39-2A5BDD763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1117" y="571500"/>
            <a:ext cx="4791637" cy="693337"/>
          </a:xfrm>
          <a:prstGeom prst="rect">
            <a:avLst/>
          </a:prstGeom>
        </p:spPr>
        <p:txBody>
          <a:bodyPr lIns="91440" rIns="91440" rtlCol="0">
            <a:noAutofit/>
          </a:bodyPr>
          <a:lstStyle>
            <a:lvl1pPr>
              <a:defRPr sz="2400" b="1" i="0" spc="150" baseline="0">
                <a:solidFill>
                  <a:schemeClr val="bg2"/>
                </a:solidFill>
                <a:latin typeface="Malgun Gothic" panose="020B0503020000020004" pitchFamily="50" charset="-127"/>
                <a:ea typeface="Malgun Gothic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마스터 제목 스타일 편집</a:t>
            </a:r>
            <a:endParaRPr lang="ko" noProof="0" dirty="0"/>
          </a:p>
        </p:txBody>
      </p:sp>
      <p:sp>
        <p:nvSpPr>
          <p:cNvPr id="12" name="그림 개체 틀 10">
            <a:extLst>
              <a:ext uri="{FF2B5EF4-FFF2-40B4-BE49-F238E27FC236}">
                <a16:creationId xmlns:a16="http://schemas.microsoft.com/office/drawing/2014/main" id="{CB2BF900-EE78-604F-A9A8-83394228A68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2925" y="571500"/>
            <a:ext cx="5553075" cy="5715000"/>
          </a:xfrm>
          <a:prstGeom prst="rect">
            <a:avLst/>
          </a:prstGeom>
          <a:solidFill>
            <a:schemeClr val="bg2"/>
          </a:solidFill>
        </p:spPr>
        <p:txBody>
          <a:bodyPr rtlCol="0"/>
          <a:lstStyle>
            <a:lvl1pPr>
              <a:defRPr>
                <a:latin typeface="Malgun Gothic" panose="020B0503020000020004" pitchFamily="50" charset="-127"/>
                <a:ea typeface="Malgun Gothic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그림을 추가하려면 아이콘을 클릭하십시오</a:t>
            </a:r>
            <a:endParaRPr lang="ko" noProof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41ABA8C-1BE3-46E4-80B3-44A791B60E0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42925" y="6356350"/>
            <a:ext cx="7315200" cy="365125"/>
          </a:xfrm>
        </p:spPr>
        <p:txBody>
          <a:bodyPr rtlCol="0"/>
          <a:lstStyle>
            <a:lvl1pPr>
              <a:defRPr>
                <a:latin typeface="Malgun Gothic" panose="020B0503020000020004" pitchFamily="50" charset="-127"/>
                <a:ea typeface="Malgun Gothic" panose="020B0503020000020004" pitchFamily="50" charset="-127"/>
              </a:defRPr>
            </a:lvl1pPr>
          </a:lstStyle>
          <a:p>
            <a:endParaRPr lang="en-US" dirty="0"/>
          </a:p>
        </p:txBody>
      </p:sp>
      <p:sp>
        <p:nvSpPr>
          <p:cNvPr id="11" name="내용 개체 틀 10">
            <a:extLst>
              <a:ext uri="{FF2B5EF4-FFF2-40B4-BE49-F238E27FC236}">
                <a16:creationId xmlns:a16="http://schemas.microsoft.com/office/drawing/2014/main" id="{B2692E44-7FE3-4F90-97B5-E996A2DCEA8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761117" y="1265238"/>
            <a:ext cx="4791637" cy="4911725"/>
          </a:xfrm>
        </p:spPr>
        <p:txBody>
          <a:bodyPr rtlCol="0">
            <a:normAutofit/>
          </a:bodyPr>
          <a:lstStyle>
            <a:lvl1pPr>
              <a:defRPr sz="1400">
                <a:solidFill>
                  <a:schemeClr val="bg1"/>
                </a:solidFill>
                <a:latin typeface="Malgun Gothic" panose="020B0503020000020004" pitchFamily="50" charset="-127"/>
                <a:ea typeface="Malgun Gothic" panose="020B0503020000020004" pitchFamily="50" charset="-127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ko-KR" altLang="en-US" noProof="0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10539176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비교">
    <p:bg>
      <p:bgPr>
        <a:solidFill>
          <a:schemeClr val="bg2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5">
            <a:extLst>
              <a:ext uri="{FF2B5EF4-FFF2-40B4-BE49-F238E27FC236}">
                <a16:creationId xmlns:a16="http://schemas.microsoft.com/office/drawing/2014/main" id="{F2F96941-79C9-A34B-8AB5-C167A4D72D51}"/>
              </a:ext>
            </a:extLst>
          </p:cNvPr>
          <p:cNvSpPr/>
          <p:nvPr userDrawn="1"/>
        </p:nvSpPr>
        <p:spPr>
          <a:xfrm>
            <a:off x="0" y="0"/>
            <a:ext cx="12192000" cy="986306"/>
          </a:xfrm>
          <a:prstGeom prst="rect">
            <a:avLst/>
          </a:prstGeom>
          <a:pattFill prst="lgGrid">
            <a:fgClr>
              <a:schemeClr val="tx1">
                <a:lumMod val="10000"/>
                <a:lumOff val="9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 dirty="0">
              <a:latin typeface="Malgun Gothic" panose="020B0503020000020004" pitchFamily="50" charset="-127"/>
              <a:ea typeface="Malgun Gothic" panose="020B0503020000020004" pitchFamily="50" charset="-127"/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218A28A8-5C75-FC4B-9A28-8F343DF4B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algun Gothic" panose="020B0503020000020004" pitchFamily="50" charset="-127"/>
                <a:ea typeface="Malgun Gothic" panose="020B0503020000020004" pitchFamily="50" charset="-127"/>
              </a:defRPr>
            </a:lvl1pPr>
          </a:lstStyle>
          <a:p>
            <a:endParaRPr 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1FD5A6F-AE17-4E4C-9567-DB3B02853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algun Gothic" panose="020B0503020000020004" pitchFamily="50" charset="-127"/>
                <a:ea typeface="Malgun Gothic" panose="020B0503020000020004" pitchFamily="50" charset="-127"/>
              </a:defRPr>
            </a:lvl1pPr>
          </a:lstStyle>
          <a:p>
            <a:fld id="{6F705D35-D126-3B47-A82C-2A13EA9E0A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2A57C152-0331-B74F-81FE-04A927A72C7B}"/>
              </a:ext>
            </a:extLst>
          </p:cNvPr>
          <p:cNvSpPr/>
          <p:nvPr userDrawn="1"/>
        </p:nvSpPr>
        <p:spPr>
          <a:xfrm>
            <a:off x="350520" y="279792"/>
            <a:ext cx="11475720" cy="98630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rtlCol="0" anchor="ctr"/>
          <a:lstStyle/>
          <a:p>
            <a:pPr rtl="0"/>
            <a:endParaRPr lang="en-US" sz="2400" b="1" noProof="0" dirty="0">
              <a:solidFill>
                <a:schemeClr val="bg1"/>
              </a:solidFill>
              <a:latin typeface="Malgun Gothic" panose="020B0503020000020004" pitchFamily="50" charset="-127"/>
              <a:ea typeface="Malgun Gothic" panose="020B0503020000020004" pitchFamily="50" charset="-127"/>
            </a:endParaRPr>
          </a:p>
        </p:txBody>
      </p:sp>
      <p:sp>
        <p:nvSpPr>
          <p:cNvPr id="8" name="제목 1">
            <a:extLst>
              <a:ext uri="{FF2B5EF4-FFF2-40B4-BE49-F238E27FC236}">
                <a16:creationId xmlns:a16="http://schemas.microsoft.com/office/drawing/2014/main" id="{5FDDD9A4-1691-5D47-9605-21650E221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413" y="483440"/>
            <a:ext cx="10904438" cy="583800"/>
          </a:xfrm>
          <a:prstGeom prst="rect">
            <a:avLst/>
          </a:prstGeom>
        </p:spPr>
        <p:txBody>
          <a:bodyPr lIns="91440" rIns="91440" rtlCol="0">
            <a:noAutofit/>
          </a:bodyPr>
          <a:lstStyle>
            <a:lvl1pPr>
              <a:defRPr sz="2400" b="1" i="0" spc="150" baseline="0">
                <a:solidFill>
                  <a:schemeClr val="bg2"/>
                </a:solidFill>
                <a:latin typeface="Malgun Gothic" panose="020B0503020000020004" pitchFamily="50" charset="-127"/>
                <a:ea typeface="Malgun Gothic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마스터 제목 스타일 편집</a:t>
            </a:r>
            <a:endParaRPr lang="ko" noProof="0"/>
          </a:p>
        </p:txBody>
      </p:sp>
      <p:sp>
        <p:nvSpPr>
          <p:cNvPr id="10" name="텍스트 개체 틀 2">
            <a:extLst>
              <a:ext uri="{FF2B5EF4-FFF2-40B4-BE49-F238E27FC236}">
                <a16:creationId xmlns:a16="http://schemas.microsoft.com/office/drawing/2014/main" id="{62F811A9-08B1-C746-B30D-69D7B4A6CD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2038570"/>
            <a:ext cx="5042646" cy="703135"/>
          </a:xfrm>
          <a:prstGeom prst="rect">
            <a:avLst/>
          </a:prstGeom>
        </p:spPr>
        <p:txBody>
          <a:bodyPr lIns="91440" rIns="91440" rtlCol="0"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1600" b="1" i="0" cap="all" spc="150" baseline="0">
                <a:solidFill>
                  <a:schemeClr val="accent3">
                    <a:lumMod val="50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ko-KR" altLang="en-US" noProof="0"/>
              <a:t>마스터 텍스트 스타일을 편집하려면 클릭</a:t>
            </a:r>
          </a:p>
        </p:txBody>
      </p:sp>
      <p:sp>
        <p:nvSpPr>
          <p:cNvPr id="12" name="텍스트 개체 틀 2">
            <a:extLst>
              <a:ext uri="{FF2B5EF4-FFF2-40B4-BE49-F238E27FC236}">
                <a16:creationId xmlns:a16="http://schemas.microsoft.com/office/drawing/2014/main" id="{54F0B191-C947-1640-8AD2-EEEAA1ED57C9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501205" y="2038570"/>
            <a:ext cx="5042646" cy="703135"/>
          </a:xfrm>
          <a:prstGeom prst="rect">
            <a:avLst/>
          </a:prstGeom>
        </p:spPr>
        <p:txBody>
          <a:bodyPr lIns="91440" rIns="91440" rtlCol="0"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1600" b="1" i="0" cap="all" spc="150" baseline="0">
                <a:solidFill>
                  <a:schemeClr val="accent3">
                    <a:lumMod val="50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ko-KR" altLang="en-US" noProof="0"/>
              <a:t>마스터 텍스트 스타일을 편집하려면 클릭</a:t>
            </a:r>
          </a:p>
        </p:txBody>
      </p:sp>
      <p:cxnSp>
        <p:nvCxnSpPr>
          <p:cNvPr id="14" name="직선 연결선(S) 13">
            <a:extLst>
              <a:ext uri="{FF2B5EF4-FFF2-40B4-BE49-F238E27FC236}">
                <a16:creationId xmlns:a16="http://schemas.microsoft.com/office/drawing/2014/main" id="{E8B92D52-6B55-2C4B-95E4-CE89611E590B}"/>
              </a:ext>
            </a:extLst>
          </p:cNvPr>
          <p:cNvCxnSpPr>
            <a:cxnSpLocks/>
          </p:cNvCxnSpPr>
          <p:nvPr userDrawn="1"/>
        </p:nvCxnSpPr>
        <p:spPr>
          <a:xfrm>
            <a:off x="6167716" y="1613647"/>
            <a:ext cx="0" cy="4904068"/>
          </a:xfrm>
          <a:prstGeom prst="line">
            <a:avLst/>
          </a:prstGeom>
          <a:ln>
            <a:solidFill>
              <a:schemeClr val="tx2">
                <a:lumMod val="10000"/>
                <a:lumOff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B2E17E1D-5E9C-4782-A550-1FA7C170295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38200" y="2894471"/>
            <a:ext cx="5041900" cy="3093579"/>
          </a:xfrm>
        </p:spPr>
        <p:txBody>
          <a:bodyPr rtlCol="0"/>
          <a:lstStyle>
            <a:lvl1pPr>
              <a:defRPr>
                <a:latin typeface="Malgun Gothic" panose="020B0503020000020004" pitchFamily="50" charset="-127"/>
                <a:ea typeface="Malgun Gothic" panose="020B0503020000020004" pitchFamily="50" charset="-127"/>
              </a:defRPr>
            </a:lvl1pPr>
          </a:lstStyle>
          <a:p>
            <a:pPr lvl="0" rtl="0"/>
            <a:r>
              <a:rPr lang="ko-KR" altLang="en-US" noProof="0"/>
              <a:t>마스터 텍스트 스타일을 편집하려면 클릭</a:t>
            </a:r>
          </a:p>
        </p:txBody>
      </p:sp>
      <p:sp>
        <p:nvSpPr>
          <p:cNvPr id="15" name="내용 개체 틀 6">
            <a:extLst>
              <a:ext uri="{FF2B5EF4-FFF2-40B4-BE49-F238E27FC236}">
                <a16:creationId xmlns:a16="http://schemas.microsoft.com/office/drawing/2014/main" id="{9AE8FA97-2778-4811-810F-CA386FE3C23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501205" y="2894471"/>
            <a:ext cx="5041900" cy="3093579"/>
          </a:xfrm>
        </p:spPr>
        <p:txBody>
          <a:bodyPr rtlCol="0"/>
          <a:lstStyle>
            <a:lvl1pPr>
              <a:defRPr>
                <a:latin typeface="Malgun Gothic" panose="020B0503020000020004" pitchFamily="50" charset="-127"/>
                <a:ea typeface="Malgun Gothic" panose="020B0503020000020004" pitchFamily="50" charset="-127"/>
              </a:defRPr>
            </a:lvl1pPr>
          </a:lstStyle>
          <a:p>
            <a:pPr lvl="0" rtl="0"/>
            <a:r>
              <a:rPr lang="ko-KR" altLang="en-US" noProof="0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11072878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이미지 및 캡션">
    <p:bg>
      <p:bgPr>
        <a:solidFill>
          <a:schemeClr val="bg2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>
            <a:extLst>
              <a:ext uri="{FF2B5EF4-FFF2-40B4-BE49-F238E27FC236}">
                <a16:creationId xmlns:a16="http://schemas.microsoft.com/office/drawing/2014/main" id="{14A22209-F6F4-814A-9719-87CDCD23C55F}"/>
              </a:ext>
            </a:extLst>
          </p:cNvPr>
          <p:cNvSpPr/>
          <p:nvPr userDrawn="1"/>
        </p:nvSpPr>
        <p:spPr>
          <a:xfrm>
            <a:off x="0" y="914400"/>
            <a:ext cx="12192000" cy="5029200"/>
          </a:xfrm>
          <a:prstGeom prst="rect">
            <a:avLst/>
          </a:prstGeom>
          <a:pattFill prst="lgGrid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 dirty="0">
              <a:latin typeface="Malgun Gothic" panose="020B0503020000020004" pitchFamily="50" charset="-127"/>
              <a:ea typeface="Malgun Gothic" panose="020B0503020000020004" pitchFamily="50" charset="-127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51817374-D7A2-2F4D-91C6-E24955F0018B}"/>
              </a:ext>
            </a:extLst>
          </p:cNvPr>
          <p:cNvSpPr/>
          <p:nvPr userDrawn="1"/>
        </p:nvSpPr>
        <p:spPr>
          <a:xfrm>
            <a:off x="5951621" y="1803214"/>
            <a:ext cx="6240379" cy="32528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 dirty="0">
              <a:latin typeface="Malgun Gothic" panose="020B0503020000020004" pitchFamily="50" charset="-127"/>
              <a:ea typeface="Malgun Gothic" panose="020B0503020000020004" pitchFamily="50" charset="-127"/>
            </a:endParaRPr>
          </a:p>
        </p:txBody>
      </p:sp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09FBA462-7E60-BA4E-9A1E-3B5E69DACB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latin typeface="Malgun Gothic" panose="020B0503020000020004" pitchFamily="50" charset="-127"/>
                <a:ea typeface="Malgun Gothic" panose="020B0503020000020004" pitchFamily="50" charset="-127"/>
              </a:defRPr>
            </a:lvl1pPr>
          </a:lstStyle>
          <a:p>
            <a:fld id="{C69F25C5-25DC-48AB-9669-BD9EC99C38CE}" type="datetime1">
              <a:rPr lang="ko-KR" altLang="en-US" smtClean="0"/>
              <a:t>2021-09-02</a:t>
            </a:fld>
            <a:endParaRPr 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1FD5A6F-AE17-4E4C-9567-DB3B02853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algun Gothic" panose="020B0503020000020004" pitchFamily="50" charset="-127"/>
                <a:ea typeface="Malgun Gothic" panose="020B0503020000020004" pitchFamily="50" charset="-127"/>
              </a:defRPr>
            </a:lvl1pPr>
          </a:lstStyle>
          <a:p>
            <a:fld id="{6F705D35-D126-3B47-A82C-2A13EA9E0A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제목 1">
            <a:extLst>
              <a:ext uri="{FF2B5EF4-FFF2-40B4-BE49-F238E27FC236}">
                <a16:creationId xmlns:a16="http://schemas.microsoft.com/office/drawing/2014/main" id="{656FB1BA-653F-254C-9C39-2A5BDD763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4545" y="2028031"/>
            <a:ext cx="5058209" cy="583800"/>
          </a:xfrm>
          <a:prstGeom prst="rect">
            <a:avLst/>
          </a:prstGeom>
        </p:spPr>
        <p:txBody>
          <a:bodyPr lIns="91440" rIns="91440" rtlCol="0">
            <a:noAutofit/>
          </a:bodyPr>
          <a:lstStyle>
            <a:lvl1pPr>
              <a:defRPr sz="2400" b="1" i="0" spc="150" baseline="0">
                <a:solidFill>
                  <a:schemeClr val="bg2"/>
                </a:solidFill>
                <a:latin typeface="Malgun Gothic" panose="020B0503020000020004" pitchFamily="50" charset="-127"/>
                <a:ea typeface="Malgun Gothic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마스터 제목 스타일 편집</a:t>
            </a:r>
            <a:endParaRPr lang="ko" noProof="0"/>
          </a:p>
        </p:txBody>
      </p:sp>
      <p:sp>
        <p:nvSpPr>
          <p:cNvPr id="13" name="그림 개체 틀 10">
            <a:extLst>
              <a:ext uri="{FF2B5EF4-FFF2-40B4-BE49-F238E27FC236}">
                <a16:creationId xmlns:a16="http://schemas.microsoft.com/office/drawing/2014/main" id="{AD5E91DA-7D30-8C45-9BE7-5F82AA824B1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2925" y="0"/>
            <a:ext cx="5408696" cy="6858000"/>
          </a:xfrm>
          <a:prstGeom prst="rect">
            <a:avLst/>
          </a:prstGeom>
          <a:solidFill>
            <a:schemeClr val="bg2"/>
          </a:solidFill>
        </p:spPr>
        <p:txBody>
          <a:bodyPr rtlCol="0"/>
          <a:lstStyle>
            <a:lvl1pPr>
              <a:defRPr>
                <a:latin typeface="Malgun Gothic" panose="020B0503020000020004" pitchFamily="50" charset="-127"/>
                <a:ea typeface="Malgun Gothic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그림을 추가하려면 아이콘을 클릭하십시오</a:t>
            </a:r>
            <a:endParaRPr lang="ko" noProof="0"/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24B3A0EA-D5DD-4E60-90A9-6338842407F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94463" y="2611438"/>
            <a:ext cx="5058209" cy="216535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  <a:latin typeface="Malgun Gothic" panose="020B0503020000020004" pitchFamily="50" charset="-127"/>
                <a:ea typeface="Malgun Gothic" panose="020B0503020000020004" pitchFamily="50" charset="-12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ko-KR" altLang="en-US" noProof="0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4243350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2745106-1BD9-4355-8AA0-C0FCE77A9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D7B2CAA-FDD2-40C4-BDC0-34DD2D5D6E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09FA937-938D-4A72-B457-CE8A755A8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9533A-470F-4123-8B65-CD69748132B7}" type="datetimeFigureOut">
              <a:rPr lang="ko-KR" altLang="en-US" smtClean="0"/>
              <a:t>2021-09-02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B5E7A44-2511-4BAC-9ACD-7C013A824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EB61615-A10A-498D-B722-29EA2F287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C4A1C-75AB-411C-8E47-008753C8BAB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51187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비어 있음">
    <p:bg>
      <p:bgPr>
        <a:solidFill>
          <a:schemeClr val="accent4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218A28A8-5C75-FC4B-9A28-8F343DF4B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algun Gothic" panose="020B0503020000020004" pitchFamily="50" charset="-127"/>
                <a:ea typeface="Malgun Gothic" panose="020B0503020000020004" pitchFamily="50" charset="-127"/>
              </a:defRPr>
            </a:lvl1pPr>
          </a:lstStyle>
          <a:p>
            <a:endParaRPr 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1FD5A6F-AE17-4E4C-9567-DB3B02853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algun Gothic" panose="020B0503020000020004" pitchFamily="50" charset="-127"/>
                <a:ea typeface="Malgun Gothic" panose="020B0503020000020004" pitchFamily="50" charset="-127"/>
              </a:defRPr>
            </a:lvl1pPr>
          </a:lstStyle>
          <a:p>
            <a:fld id="{6F705D35-D126-3B47-A82C-2A13EA9E0A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476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CF1AC9B-6529-46BA-8A61-7E4380583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2EB8438-9576-4F0F-8C36-B3121F0E1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2FF9C90E-2EE9-495A-BFBB-55849B83AB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C6BA999A-07E7-40D3-A50E-018C1ECF3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9533A-470F-4123-8B65-CD69748132B7}" type="datetimeFigureOut">
              <a:rPr lang="ko-KR" altLang="en-US" smtClean="0"/>
              <a:t>2021-09-02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88810521-AF38-4B51-A7D0-1414C3114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C7A250D-BC38-4D3A-A71C-A6EA1EB50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C4A1C-75AB-411C-8E47-008753C8BAB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35790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29A645F-7C7B-4945-A238-7F881300E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9441C8B-69EB-4E6B-BBA9-58953715FA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B17E5305-AB82-409A-8FE6-0FB458F8CB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0808FD9D-C2AB-4D75-B682-6254472375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CD29F13D-0150-4777-A0F1-33F4B2077E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6968D109-482E-41A2-92A0-49E9E7DF5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9533A-470F-4123-8B65-CD69748132B7}" type="datetimeFigureOut">
              <a:rPr lang="ko-KR" altLang="en-US" smtClean="0"/>
              <a:t>2021-09-02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D1ECF901-2C0A-49B9-B7B7-FEDD3D961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B0B005A7-BE9C-4C31-A02C-9456C4FB6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C4A1C-75AB-411C-8E47-008753C8BAB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11981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C6CEED2-C86E-4D4C-9527-9A779B92F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72DE2CEC-2F1D-4A21-879B-985883611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9533A-470F-4123-8B65-CD69748132B7}" type="datetimeFigureOut">
              <a:rPr lang="ko-KR" altLang="en-US" smtClean="0"/>
              <a:t>2021-09-02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6F8CF9B1-0F34-44C3-944E-31A3E9030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226361D-CC8B-43A2-844D-E06FBBD58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C4A1C-75AB-411C-8E47-008753C8BAB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326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0FE159FA-8E89-4C78-937F-A4E6C3E37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9533A-470F-4123-8B65-CD69748132B7}" type="datetimeFigureOut">
              <a:rPr lang="ko-KR" altLang="en-US" smtClean="0"/>
              <a:t>2021-09-02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DB941A87-209B-48BC-A89B-FB932651C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647A0B1-947C-4C5A-8821-D2C85AB5B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C4A1C-75AB-411C-8E47-008753C8BAB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68339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2BD6A0-3082-42C1-A62F-89DBF6D65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5293E9E-C040-4E4D-8834-DD8C3E36BE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BDF52EC-0A51-478F-80F2-A72417ADAA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C5DC5BF-AA7D-4FBD-97CF-831CE9693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9533A-470F-4123-8B65-CD69748132B7}" type="datetimeFigureOut">
              <a:rPr lang="ko-KR" altLang="en-US" smtClean="0"/>
              <a:t>2021-09-02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E4E56526-DDDE-4AB3-A71F-ECE29BEBD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A31C4E2C-E655-4414-A7E6-7B554F9CF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C4A1C-75AB-411C-8E47-008753C8BAB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62653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132A1EA-2300-4AF0-9DB9-573B88A0C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957FA457-6178-4D44-8CF7-BFEDFA52C4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32C5FA3F-DDAE-4D3E-B7BC-62D5410130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4674E48F-D017-40DE-BA8E-F03230E72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9533A-470F-4123-8B65-CD69748132B7}" type="datetimeFigureOut">
              <a:rPr lang="ko-KR" altLang="en-US" smtClean="0"/>
              <a:t>2021-09-02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249A9BFA-1287-4845-9346-F1CE057B5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416B2423-B2F2-469B-969C-96A589921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C4A1C-75AB-411C-8E47-008753C8BAB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07348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3142726C-38DC-44D0-A57D-0CE57B5F3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106FE57-2915-4F5B-831E-1EE7FA142F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793BE9D-0721-4E6D-908F-DC3B9563A0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49533A-470F-4123-8B65-CD69748132B7}" type="datetimeFigureOut">
              <a:rPr lang="ko-KR" altLang="en-US" smtClean="0"/>
              <a:t>2021-09-02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34263D3-A245-4FF6-8D1F-8680756CE2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E41BD6B-1B71-44CA-829B-78162BAABB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3C4A1C-75AB-411C-8E47-008753C8BAB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9064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4C8D0B67-99D0-4C40-9ECC-50D91B231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191BF33-8FBB-4C65-983D-BBDCE65C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B169D5F-0091-4C3F-9B05-E112CE4444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ED0CC-082F-4160-86E5-0D6041F12778}" type="datetime1">
              <a:rPr lang="en-US" smtClean="0"/>
              <a:t>9/2/2021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57E6CD7-505B-4B48-B944-68503AD111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F4B663C-911C-414A-A271-7410D9E05F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036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9" r:id="rId12"/>
    <p:sldLayoutId id="2147483680" r:id="rId13"/>
  </p:sldLayoutIdLst>
  <p:hf sldNum="0"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BB9EAC25-66D1-1245-97FD-3B5840132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ko" noProof="0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E2069B3-0468-584A-914E-91C8C91C7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ko" noProof="0"/>
              <a:t>마스터 텍스트 스타일을 편집하려면 클릭하세요.</a:t>
            </a:r>
          </a:p>
          <a:p>
            <a:pPr lvl="1" rtl="0"/>
            <a:r>
              <a:rPr lang="ko" noProof="0"/>
              <a:t>둘째 수준</a:t>
            </a:r>
          </a:p>
          <a:p>
            <a:pPr lvl="2" rtl="0"/>
            <a:r>
              <a:rPr lang="ko" noProof="0"/>
              <a:t>셋째 수준</a:t>
            </a:r>
          </a:p>
          <a:p>
            <a:pPr lvl="3" rtl="0"/>
            <a:r>
              <a:rPr lang="ko" noProof="0"/>
              <a:t>넷째 수준</a:t>
            </a:r>
          </a:p>
          <a:p>
            <a:pPr lvl="4" rtl="0"/>
            <a:r>
              <a:rPr lang="ko" noProof="0"/>
              <a:t>다섯째 수준</a:t>
            </a: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47A988C-554B-E64F-A698-DE3EF9CA07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</a:defRPr>
            </a:lvl1pPr>
          </a:lstStyle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98157E6-BBF7-AB4A-B5DD-B39A65C17B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04706" y="6356350"/>
            <a:ext cx="4490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algun Gothic" panose="020B0503020000020004" pitchFamily="50" charset="-127"/>
                <a:ea typeface="Malgun Gothic" panose="020B0503020000020004" pitchFamily="50" charset="-127"/>
              </a:defRPr>
            </a:lvl1pPr>
          </a:lstStyle>
          <a:p>
            <a:fld id="{6F705D35-D126-3B47-A82C-2A13EA9E0A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143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</p:sldLayoutIdLst>
  <p:hf sldNum="0" hdr="0" ftr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algun Gothic" panose="020B0503020000020004" pitchFamily="50" charset="-127"/>
          <a:ea typeface="Malgun Gothic" panose="020B0503020000020004" pitchFamily="50" charset="-127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150000"/>
        </a:lnSpc>
        <a:spcBef>
          <a:spcPts val="1500"/>
        </a:spcBef>
        <a:buClr>
          <a:schemeClr val="accent3">
            <a:lumMod val="75000"/>
          </a:schemeClr>
        </a:buClr>
        <a:buFont typeface="Wingdings" panose="05000000000000000000" pitchFamily="2" charset="2"/>
        <a:buChar char="§"/>
        <a:defRPr sz="1500" kern="1200" spc="150" baseline="0">
          <a:solidFill>
            <a:schemeClr val="tx1"/>
          </a:solidFill>
          <a:latin typeface="Malgun Gothic" panose="020B0503020000020004" pitchFamily="50" charset="-127"/>
          <a:ea typeface="Malgun Gothic" panose="020B0503020000020004" pitchFamily="50" charset="-127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Clr>
          <a:schemeClr val="accent3">
            <a:lumMod val="75000"/>
          </a:schemeClr>
        </a:buClr>
        <a:buFont typeface="Wingdings" panose="05000000000000000000" pitchFamily="2" charset="2"/>
        <a:buChar char="§"/>
        <a:defRPr sz="1500" kern="1200" spc="150" baseline="0">
          <a:solidFill>
            <a:schemeClr val="tx1"/>
          </a:solidFill>
          <a:latin typeface="Malgun Gothic" panose="020B0503020000020004" pitchFamily="50" charset="-127"/>
          <a:ea typeface="Malgun Gothic" panose="020B0503020000020004" pitchFamily="50" charset="-127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Clr>
          <a:schemeClr val="accent3">
            <a:lumMod val="75000"/>
          </a:schemeClr>
        </a:buClr>
        <a:buFont typeface="Wingdings" panose="05000000000000000000" pitchFamily="2" charset="2"/>
        <a:buChar char="§"/>
        <a:defRPr sz="1400" kern="1200" spc="150" baseline="0">
          <a:solidFill>
            <a:schemeClr val="tx1"/>
          </a:solidFill>
          <a:latin typeface="Malgun Gothic" panose="020B0503020000020004" pitchFamily="50" charset="-127"/>
          <a:ea typeface="Malgun Gothic" panose="020B0503020000020004" pitchFamily="50" charset="-127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Clr>
          <a:schemeClr val="accent3">
            <a:lumMod val="75000"/>
          </a:schemeClr>
        </a:buClr>
        <a:buFont typeface="Wingdings" panose="05000000000000000000" pitchFamily="2" charset="2"/>
        <a:buChar char="§"/>
        <a:defRPr sz="1400" kern="1200" spc="150" baseline="0">
          <a:solidFill>
            <a:schemeClr val="tx1"/>
          </a:solidFill>
          <a:latin typeface="Malgun Gothic" panose="020B0503020000020004" pitchFamily="50" charset="-127"/>
          <a:ea typeface="Malgun Gothic" panose="020B0503020000020004" pitchFamily="50" charset="-127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Clr>
          <a:schemeClr val="accent3">
            <a:lumMod val="75000"/>
          </a:schemeClr>
        </a:buClr>
        <a:buFont typeface="Wingdings" panose="05000000000000000000" pitchFamily="2" charset="2"/>
        <a:buChar char="§"/>
        <a:defRPr sz="1400" kern="1200" spc="150" baseline="0">
          <a:solidFill>
            <a:schemeClr val="tx1"/>
          </a:solidFill>
          <a:latin typeface="Malgun Gothic" panose="020B0503020000020004" pitchFamily="50" charset="-127"/>
          <a:ea typeface="Malgun Gothic" panose="020B0503020000020004" pitchFamily="50" charset="-127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7.png"/><Relationship Id="rId7" Type="http://schemas.openxmlformats.org/officeDocument/2006/relationships/image" Target="../media/image33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jpg"/><Relationship Id="rId5" Type="http://schemas.openxmlformats.org/officeDocument/2006/relationships/image" Target="../media/image31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microsoft.com/office/2007/relationships/hdphoto" Target="../media/hdphoto2.wdp"/><Relationship Id="rId7" Type="http://schemas.openxmlformats.org/officeDocument/2006/relationships/image" Target="../media/image3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jp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자유형: 도형 4">
            <a:extLst>
              <a:ext uri="{FF2B5EF4-FFF2-40B4-BE49-F238E27FC236}">
                <a16:creationId xmlns:a16="http://schemas.microsoft.com/office/drawing/2014/main" id="{ECF0DF7A-B561-490A-9E14-4315C7C9042D}"/>
              </a:ext>
            </a:extLst>
          </p:cNvPr>
          <p:cNvSpPr/>
          <p:nvPr/>
        </p:nvSpPr>
        <p:spPr>
          <a:xfrm flipV="1">
            <a:off x="4959260" y="-870758"/>
            <a:ext cx="2273480" cy="3406140"/>
          </a:xfrm>
          <a:custGeom>
            <a:avLst/>
            <a:gdLst>
              <a:gd name="connsiteX0" fmla="*/ 0 w 3444240"/>
              <a:gd name="connsiteY0" fmla="*/ 5160179 h 5160179"/>
              <a:gd name="connsiteX1" fmla="*/ 3444240 w 3444240"/>
              <a:gd name="connsiteY1" fmla="*/ 5160179 h 5160179"/>
              <a:gd name="connsiteX2" fmla="*/ 3444240 w 3444240"/>
              <a:gd name="connsiteY2" fmla="*/ 1091099 h 5160179"/>
              <a:gd name="connsiteX3" fmla="*/ 1722120 w 3444240"/>
              <a:gd name="connsiteY3" fmla="*/ 0 h 5160179"/>
              <a:gd name="connsiteX4" fmla="*/ 0 w 3444240"/>
              <a:gd name="connsiteY4" fmla="*/ 1091099 h 5160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4240" h="5160179">
                <a:moveTo>
                  <a:pt x="0" y="5160179"/>
                </a:moveTo>
                <a:lnTo>
                  <a:pt x="3444240" y="5160179"/>
                </a:lnTo>
                <a:lnTo>
                  <a:pt x="3444240" y="1091099"/>
                </a:lnTo>
                <a:lnTo>
                  <a:pt x="1722120" y="0"/>
                </a:lnTo>
                <a:lnTo>
                  <a:pt x="0" y="1091099"/>
                </a:lnTo>
                <a:close/>
              </a:path>
            </a:pathLst>
          </a:custGeom>
          <a:solidFill>
            <a:srgbClr val="C31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자유형: 도형 5">
            <a:extLst>
              <a:ext uri="{FF2B5EF4-FFF2-40B4-BE49-F238E27FC236}">
                <a16:creationId xmlns:a16="http://schemas.microsoft.com/office/drawing/2014/main" id="{DC3CCEC9-A2A0-4C46-B4D3-968A969A8759}"/>
              </a:ext>
            </a:extLst>
          </p:cNvPr>
          <p:cNvSpPr/>
          <p:nvPr/>
        </p:nvSpPr>
        <p:spPr>
          <a:xfrm flipV="1">
            <a:off x="5060872" y="-677474"/>
            <a:ext cx="2071095" cy="3102926"/>
          </a:xfrm>
          <a:custGeom>
            <a:avLst/>
            <a:gdLst>
              <a:gd name="connsiteX0" fmla="*/ 0 w 3444240"/>
              <a:gd name="connsiteY0" fmla="*/ 5160179 h 5160179"/>
              <a:gd name="connsiteX1" fmla="*/ 3444240 w 3444240"/>
              <a:gd name="connsiteY1" fmla="*/ 5160179 h 5160179"/>
              <a:gd name="connsiteX2" fmla="*/ 3444240 w 3444240"/>
              <a:gd name="connsiteY2" fmla="*/ 1091099 h 5160179"/>
              <a:gd name="connsiteX3" fmla="*/ 1722120 w 3444240"/>
              <a:gd name="connsiteY3" fmla="*/ 0 h 5160179"/>
              <a:gd name="connsiteX4" fmla="*/ 0 w 3444240"/>
              <a:gd name="connsiteY4" fmla="*/ 1091099 h 5160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4240" h="5160179">
                <a:moveTo>
                  <a:pt x="0" y="5160179"/>
                </a:moveTo>
                <a:lnTo>
                  <a:pt x="3444240" y="5160179"/>
                </a:lnTo>
                <a:lnTo>
                  <a:pt x="3444240" y="1091099"/>
                </a:lnTo>
                <a:lnTo>
                  <a:pt x="1722120" y="0"/>
                </a:lnTo>
                <a:lnTo>
                  <a:pt x="0" y="1091099"/>
                </a:ln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자유형: 도형 6">
            <a:extLst>
              <a:ext uri="{FF2B5EF4-FFF2-40B4-BE49-F238E27FC236}">
                <a16:creationId xmlns:a16="http://schemas.microsoft.com/office/drawing/2014/main" id="{57B02A2D-A53E-42BF-903F-98D1C735FE9C}"/>
              </a:ext>
            </a:extLst>
          </p:cNvPr>
          <p:cNvSpPr/>
          <p:nvPr/>
        </p:nvSpPr>
        <p:spPr>
          <a:xfrm flipV="1">
            <a:off x="5161430" y="-493521"/>
            <a:ext cx="1869978" cy="2801611"/>
          </a:xfrm>
          <a:custGeom>
            <a:avLst/>
            <a:gdLst>
              <a:gd name="connsiteX0" fmla="*/ 0 w 3444240"/>
              <a:gd name="connsiteY0" fmla="*/ 5160179 h 5160179"/>
              <a:gd name="connsiteX1" fmla="*/ 3444240 w 3444240"/>
              <a:gd name="connsiteY1" fmla="*/ 5160179 h 5160179"/>
              <a:gd name="connsiteX2" fmla="*/ 3444240 w 3444240"/>
              <a:gd name="connsiteY2" fmla="*/ 1091099 h 5160179"/>
              <a:gd name="connsiteX3" fmla="*/ 1722120 w 3444240"/>
              <a:gd name="connsiteY3" fmla="*/ 0 h 5160179"/>
              <a:gd name="connsiteX4" fmla="*/ 0 w 3444240"/>
              <a:gd name="connsiteY4" fmla="*/ 1091099 h 5160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4240" h="5160179">
                <a:moveTo>
                  <a:pt x="0" y="5160179"/>
                </a:moveTo>
                <a:lnTo>
                  <a:pt x="3444240" y="5160179"/>
                </a:lnTo>
                <a:lnTo>
                  <a:pt x="3444240" y="1091099"/>
                </a:lnTo>
                <a:lnTo>
                  <a:pt x="1722120" y="0"/>
                </a:lnTo>
                <a:lnTo>
                  <a:pt x="0" y="1091099"/>
                </a:lnTo>
                <a:close/>
              </a:path>
            </a:pathLst>
          </a:custGeom>
          <a:noFill/>
          <a:ln w="476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Freeform 41">
            <a:extLst>
              <a:ext uri="{FF2B5EF4-FFF2-40B4-BE49-F238E27FC236}">
                <a16:creationId xmlns:a16="http://schemas.microsoft.com/office/drawing/2014/main" id="{8C9E217E-2A59-4ACC-871A-BEA755B09852}"/>
              </a:ext>
            </a:extLst>
          </p:cNvPr>
          <p:cNvSpPr>
            <a:spLocks noEditPoints="1"/>
          </p:cNvSpPr>
          <p:nvPr/>
        </p:nvSpPr>
        <p:spPr bwMode="auto">
          <a:xfrm>
            <a:off x="5483667" y="360824"/>
            <a:ext cx="1224666" cy="1204232"/>
          </a:xfrm>
          <a:custGeom>
            <a:avLst/>
            <a:gdLst>
              <a:gd name="T0" fmla="*/ 686 w 1614"/>
              <a:gd name="T1" fmla="*/ 784 h 1587"/>
              <a:gd name="T2" fmla="*/ 686 w 1614"/>
              <a:gd name="T3" fmla="*/ 714 h 1587"/>
              <a:gd name="T4" fmla="*/ 926 w 1614"/>
              <a:gd name="T5" fmla="*/ 714 h 1587"/>
              <a:gd name="T6" fmla="*/ 679 w 1614"/>
              <a:gd name="T7" fmla="*/ 1012 h 1587"/>
              <a:gd name="T8" fmla="*/ 919 w 1614"/>
              <a:gd name="T9" fmla="*/ 986 h 1587"/>
              <a:gd name="T10" fmla="*/ 904 w 1614"/>
              <a:gd name="T11" fmla="*/ 869 h 1587"/>
              <a:gd name="T12" fmla="*/ 708 w 1614"/>
              <a:gd name="T13" fmla="*/ 869 h 1587"/>
              <a:gd name="T14" fmla="*/ 938 w 1614"/>
              <a:gd name="T15" fmla="*/ 544 h 1587"/>
              <a:gd name="T16" fmla="*/ 847 w 1614"/>
              <a:gd name="T17" fmla="*/ 528 h 1587"/>
              <a:gd name="T18" fmla="*/ 711 w 1614"/>
              <a:gd name="T19" fmla="*/ 955 h 1587"/>
              <a:gd name="T20" fmla="*/ 711 w 1614"/>
              <a:gd name="T21" fmla="*/ 914 h 1587"/>
              <a:gd name="T22" fmla="*/ 983 w 1614"/>
              <a:gd name="T23" fmla="*/ 1141 h 1587"/>
              <a:gd name="T24" fmla="*/ 641 w 1614"/>
              <a:gd name="T25" fmla="*/ 1170 h 1587"/>
              <a:gd name="T26" fmla="*/ 1147 w 1614"/>
              <a:gd name="T27" fmla="*/ 806 h 1587"/>
              <a:gd name="T28" fmla="*/ 1106 w 1614"/>
              <a:gd name="T29" fmla="*/ 891 h 1587"/>
              <a:gd name="T30" fmla="*/ 1128 w 1614"/>
              <a:gd name="T31" fmla="*/ 626 h 1587"/>
              <a:gd name="T32" fmla="*/ 1043 w 1614"/>
              <a:gd name="T33" fmla="*/ 667 h 1587"/>
              <a:gd name="T34" fmla="*/ 1611 w 1614"/>
              <a:gd name="T35" fmla="*/ 585 h 1587"/>
              <a:gd name="T36" fmla="*/ 1283 w 1614"/>
              <a:gd name="T37" fmla="*/ 389 h 1587"/>
              <a:gd name="T38" fmla="*/ 831 w 1614"/>
              <a:gd name="T39" fmla="*/ 13 h 1587"/>
              <a:gd name="T40" fmla="*/ 803 w 1614"/>
              <a:gd name="T41" fmla="*/ 0 h 1587"/>
              <a:gd name="T42" fmla="*/ 784 w 1614"/>
              <a:gd name="T43" fmla="*/ 10 h 1587"/>
              <a:gd name="T44" fmla="*/ 464 w 1614"/>
              <a:gd name="T45" fmla="*/ 376 h 1587"/>
              <a:gd name="T46" fmla="*/ 3 w 1614"/>
              <a:gd name="T47" fmla="*/ 582 h 1587"/>
              <a:gd name="T48" fmla="*/ 6 w 1614"/>
              <a:gd name="T49" fmla="*/ 613 h 1587"/>
              <a:gd name="T50" fmla="*/ 227 w 1614"/>
              <a:gd name="T51" fmla="*/ 1157 h 1587"/>
              <a:gd name="T52" fmla="*/ 303 w 1614"/>
              <a:gd name="T53" fmla="*/ 1527 h 1587"/>
              <a:gd name="T54" fmla="*/ 809 w 1614"/>
              <a:gd name="T55" fmla="*/ 1429 h 1587"/>
              <a:gd name="T56" fmla="*/ 1286 w 1614"/>
              <a:gd name="T57" fmla="*/ 1536 h 1587"/>
              <a:gd name="T58" fmla="*/ 1308 w 1614"/>
              <a:gd name="T59" fmla="*/ 1527 h 1587"/>
              <a:gd name="T60" fmla="*/ 1317 w 1614"/>
              <a:gd name="T61" fmla="*/ 1508 h 1587"/>
              <a:gd name="T62" fmla="*/ 1460 w 1614"/>
              <a:gd name="T63" fmla="*/ 936 h 1587"/>
              <a:gd name="T64" fmla="*/ 1614 w 1614"/>
              <a:gd name="T65" fmla="*/ 594 h 1587"/>
              <a:gd name="T66" fmla="*/ 720 w 1614"/>
              <a:gd name="T67" fmla="*/ 120 h 1587"/>
              <a:gd name="T68" fmla="*/ 1039 w 1614"/>
              <a:gd name="T69" fmla="*/ 294 h 1587"/>
              <a:gd name="T70" fmla="*/ 209 w 1614"/>
              <a:gd name="T71" fmla="*/ 901 h 1587"/>
              <a:gd name="T72" fmla="*/ 142 w 1614"/>
              <a:gd name="T73" fmla="*/ 541 h 1587"/>
              <a:gd name="T74" fmla="*/ 294 w 1614"/>
              <a:gd name="T75" fmla="*/ 847 h 1587"/>
              <a:gd name="T76" fmla="*/ 515 w 1614"/>
              <a:gd name="T77" fmla="*/ 1508 h 1587"/>
              <a:gd name="T78" fmla="*/ 284 w 1614"/>
              <a:gd name="T79" fmla="*/ 1186 h 1587"/>
              <a:gd name="T80" fmla="*/ 806 w 1614"/>
              <a:gd name="T81" fmla="*/ 1299 h 1587"/>
              <a:gd name="T82" fmla="*/ 1346 w 1614"/>
              <a:gd name="T83" fmla="*/ 1328 h 1587"/>
              <a:gd name="T84" fmla="*/ 967 w 1614"/>
              <a:gd name="T85" fmla="*/ 1448 h 1587"/>
              <a:gd name="T86" fmla="*/ 1330 w 1614"/>
              <a:gd name="T87" fmla="*/ 1186 h 1587"/>
              <a:gd name="T88" fmla="*/ 1406 w 1614"/>
              <a:gd name="T89" fmla="*/ 898 h 1587"/>
              <a:gd name="T90" fmla="*/ 1289 w 1614"/>
              <a:gd name="T91" fmla="*/ 455 h 1587"/>
              <a:gd name="T92" fmla="*/ 986 w 1614"/>
              <a:gd name="T93" fmla="*/ 1201 h 1587"/>
              <a:gd name="T94" fmla="*/ 986 w 1614"/>
              <a:gd name="T95" fmla="*/ 1239 h 1587"/>
              <a:gd name="T96" fmla="*/ 951 w 1614"/>
              <a:gd name="T97" fmla="*/ 1097 h 1587"/>
              <a:gd name="T98" fmla="*/ 651 w 1614"/>
              <a:gd name="T99" fmla="*/ 1072 h 1587"/>
              <a:gd name="T100" fmla="*/ 739 w 1614"/>
              <a:gd name="T101" fmla="*/ 594 h 1587"/>
              <a:gd name="T102" fmla="*/ 695 w 1614"/>
              <a:gd name="T103" fmla="*/ 512 h 1587"/>
              <a:gd name="T104" fmla="*/ 553 w 1614"/>
              <a:gd name="T105" fmla="*/ 591 h 1587"/>
              <a:gd name="T106" fmla="*/ 540 w 1614"/>
              <a:gd name="T107" fmla="*/ 686 h 1587"/>
              <a:gd name="T108" fmla="*/ 506 w 1614"/>
              <a:gd name="T109" fmla="*/ 812 h 1587"/>
              <a:gd name="T110" fmla="*/ 439 w 1614"/>
              <a:gd name="T111" fmla="*/ 879 h 1587"/>
              <a:gd name="T112" fmla="*/ 506 w 1614"/>
              <a:gd name="T113" fmla="*/ 812 h 1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614" h="1587">
                <a:moveTo>
                  <a:pt x="926" y="800"/>
                </a:moveTo>
                <a:lnTo>
                  <a:pt x="926" y="784"/>
                </a:lnTo>
                <a:cubicBezTo>
                  <a:pt x="926" y="778"/>
                  <a:pt x="923" y="771"/>
                  <a:pt x="913" y="771"/>
                </a:cubicBezTo>
                <a:lnTo>
                  <a:pt x="698" y="771"/>
                </a:lnTo>
                <a:cubicBezTo>
                  <a:pt x="692" y="771"/>
                  <a:pt x="686" y="778"/>
                  <a:pt x="686" y="784"/>
                </a:cubicBezTo>
                <a:lnTo>
                  <a:pt x="686" y="800"/>
                </a:lnTo>
                <a:cubicBezTo>
                  <a:pt x="686" y="806"/>
                  <a:pt x="692" y="812"/>
                  <a:pt x="698" y="812"/>
                </a:cubicBezTo>
                <a:lnTo>
                  <a:pt x="913" y="812"/>
                </a:lnTo>
                <a:cubicBezTo>
                  <a:pt x="923" y="812"/>
                  <a:pt x="926" y="806"/>
                  <a:pt x="926" y="800"/>
                </a:cubicBezTo>
                <a:close/>
                <a:moveTo>
                  <a:pt x="686" y="714"/>
                </a:moveTo>
                <a:lnTo>
                  <a:pt x="686" y="727"/>
                </a:lnTo>
                <a:cubicBezTo>
                  <a:pt x="686" y="733"/>
                  <a:pt x="692" y="740"/>
                  <a:pt x="698" y="740"/>
                </a:cubicBezTo>
                <a:lnTo>
                  <a:pt x="913" y="740"/>
                </a:lnTo>
                <a:cubicBezTo>
                  <a:pt x="923" y="740"/>
                  <a:pt x="926" y="733"/>
                  <a:pt x="926" y="727"/>
                </a:cubicBezTo>
                <a:lnTo>
                  <a:pt x="926" y="714"/>
                </a:lnTo>
                <a:cubicBezTo>
                  <a:pt x="926" y="705"/>
                  <a:pt x="923" y="699"/>
                  <a:pt x="913" y="699"/>
                </a:cubicBezTo>
                <a:lnTo>
                  <a:pt x="698" y="699"/>
                </a:lnTo>
                <a:cubicBezTo>
                  <a:pt x="692" y="699"/>
                  <a:pt x="686" y="705"/>
                  <a:pt x="686" y="714"/>
                </a:cubicBezTo>
                <a:close/>
                <a:moveTo>
                  <a:pt x="679" y="999"/>
                </a:moveTo>
                <a:lnTo>
                  <a:pt x="679" y="1012"/>
                </a:lnTo>
                <a:cubicBezTo>
                  <a:pt x="679" y="1021"/>
                  <a:pt x="686" y="1024"/>
                  <a:pt x="692" y="1024"/>
                </a:cubicBezTo>
                <a:lnTo>
                  <a:pt x="919" y="1024"/>
                </a:lnTo>
                <a:cubicBezTo>
                  <a:pt x="926" y="1024"/>
                  <a:pt x="932" y="1021"/>
                  <a:pt x="932" y="1012"/>
                </a:cubicBezTo>
                <a:lnTo>
                  <a:pt x="932" y="999"/>
                </a:lnTo>
                <a:cubicBezTo>
                  <a:pt x="932" y="993"/>
                  <a:pt x="926" y="986"/>
                  <a:pt x="919" y="986"/>
                </a:cubicBezTo>
                <a:lnTo>
                  <a:pt x="692" y="986"/>
                </a:lnTo>
                <a:cubicBezTo>
                  <a:pt x="686" y="986"/>
                  <a:pt x="679" y="993"/>
                  <a:pt x="679" y="999"/>
                </a:cubicBezTo>
                <a:close/>
                <a:moveTo>
                  <a:pt x="720" y="882"/>
                </a:moveTo>
                <a:lnTo>
                  <a:pt x="891" y="882"/>
                </a:lnTo>
                <a:cubicBezTo>
                  <a:pt x="897" y="882"/>
                  <a:pt x="904" y="876"/>
                  <a:pt x="904" y="869"/>
                </a:cubicBezTo>
                <a:lnTo>
                  <a:pt x="904" y="857"/>
                </a:lnTo>
                <a:cubicBezTo>
                  <a:pt x="904" y="850"/>
                  <a:pt x="897" y="844"/>
                  <a:pt x="891" y="844"/>
                </a:cubicBezTo>
                <a:lnTo>
                  <a:pt x="720" y="844"/>
                </a:lnTo>
                <a:cubicBezTo>
                  <a:pt x="714" y="844"/>
                  <a:pt x="708" y="850"/>
                  <a:pt x="708" y="857"/>
                </a:cubicBezTo>
                <a:lnTo>
                  <a:pt x="708" y="869"/>
                </a:lnTo>
                <a:cubicBezTo>
                  <a:pt x="708" y="876"/>
                  <a:pt x="714" y="882"/>
                  <a:pt x="720" y="882"/>
                </a:cubicBezTo>
                <a:close/>
                <a:moveTo>
                  <a:pt x="878" y="594"/>
                </a:moveTo>
                <a:lnTo>
                  <a:pt x="910" y="569"/>
                </a:lnTo>
                <a:lnTo>
                  <a:pt x="951" y="582"/>
                </a:lnTo>
                <a:lnTo>
                  <a:pt x="938" y="544"/>
                </a:lnTo>
                <a:lnTo>
                  <a:pt x="964" y="512"/>
                </a:lnTo>
                <a:lnTo>
                  <a:pt x="923" y="512"/>
                </a:lnTo>
                <a:lnTo>
                  <a:pt x="897" y="477"/>
                </a:lnTo>
                <a:lnTo>
                  <a:pt x="885" y="515"/>
                </a:lnTo>
                <a:lnTo>
                  <a:pt x="847" y="528"/>
                </a:lnTo>
                <a:lnTo>
                  <a:pt x="878" y="553"/>
                </a:lnTo>
                <a:lnTo>
                  <a:pt x="878" y="594"/>
                </a:lnTo>
                <a:close/>
                <a:moveTo>
                  <a:pt x="698" y="926"/>
                </a:moveTo>
                <a:lnTo>
                  <a:pt x="698" y="942"/>
                </a:lnTo>
                <a:cubicBezTo>
                  <a:pt x="698" y="948"/>
                  <a:pt x="701" y="955"/>
                  <a:pt x="711" y="955"/>
                </a:cubicBezTo>
                <a:lnTo>
                  <a:pt x="904" y="955"/>
                </a:lnTo>
                <a:cubicBezTo>
                  <a:pt x="910" y="955"/>
                  <a:pt x="916" y="948"/>
                  <a:pt x="916" y="942"/>
                </a:cubicBezTo>
                <a:lnTo>
                  <a:pt x="916" y="926"/>
                </a:lnTo>
                <a:cubicBezTo>
                  <a:pt x="916" y="920"/>
                  <a:pt x="910" y="914"/>
                  <a:pt x="904" y="914"/>
                </a:cubicBezTo>
                <a:lnTo>
                  <a:pt x="711" y="914"/>
                </a:lnTo>
                <a:cubicBezTo>
                  <a:pt x="701" y="914"/>
                  <a:pt x="698" y="920"/>
                  <a:pt x="698" y="926"/>
                </a:cubicBezTo>
                <a:close/>
                <a:moveTo>
                  <a:pt x="641" y="1170"/>
                </a:moveTo>
                <a:lnTo>
                  <a:pt x="970" y="1170"/>
                </a:lnTo>
                <a:cubicBezTo>
                  <a:pt x="979" y="1170"/>
                  <a:pt x="983" y="1163"/>
                  <a:pt x="983" y="1157"/>
                </a:cubicBezTo>
                <a:lnTo>
                  <a:pt x="983" y="1141"/>
                </a:lnTo>
                <a:cubicBezTo>
                  <a:pt x="983" y="1135"/>
                  <a:pt x="979" y="1129"/>
                  <a:pt x="970" y="1129"/>
                </a:cubicBezTo>
                <a:lnTo>
                  <a:pt x="641" y="1129"/>
                </a:lnTo>
                <a:cubicBezTo>
                  <a:pt x="635" y="1129"/>
                  <a:pt x="629" y="1135"/>
                  <a:pt x="629" y="1141"/>
                </a:cubicBezTo>
                <a:lnTo>
                  <a:pt x="629" y="1157"/>
                </a:lnTo>
                <a:cubicBezTo>
                  <a:pt x="629" y="1163"/>
                  <a:pt x="635" y="1170"/>
                  <a:pt x="641" y="1170"/>
                </a:cubicBezTo>
                <a:close/>
                <a:moveTo>
                  <a:pt x="1137" y="866"/>
                </a:moveTo>
                <a:lnTo>
                  <a:pt x="1178" y="879"/>
                </a:lnTo>
                <a:lnTo>
                  <a:pt x="1163" y="841"/>
                </a:lnTo>
                <a:lnTo>
                  <a:pt x="1188" y="806"/>
                </a:lnTo>
                <a:lnTo>
                  <a:pt x="1147" y="806"/>
                </a:lnTo>
                <a:lnTo>
                  <a:pt x="1125" y="774"/>
                </a:lnTo>
                <a:lnTo>
                  <a:pt x="1112" y="812"/>
                </a:lnTo>
                <a:lnTo>
                  <a:pt x="1071" y="825"/>
                </a:lnTo>
                <a:lnTo>
                  <a:pt x="1106" y="850"/>
                </a:lnTo>
                <a:lnTo>
                  <a:pt x="1106" y="891"/>
                </a:lnTo>
                <a:lnTo>
                  <a:pt x="1137" y="866"/>
                </a:lnTo>
                <a:close/>
                <a:moveTo>
                  <a:pt x="1077" y="686"/>
                </a:moveTo>
                <a:lnTo>
                  <a:pt x="1115" y="699"/>
                </a:lnTo>
                <a:lnTo>
                  <a:pt x="1103" y="661"/>
                </a:lnTo>
                <a:lnTo>
                  <a:pt x="1128" y="626"/>
                </a:lnTo>
                <a:lnTo>
                  <a:pt x="1087" y="626"/>
                </a:lnTo>
                <a:lnTo>
                  <a:pt x="1062" y="591"/>
                </a:lnTo>
                <a:lnTo>
                  <a:pt x="1049" y="632"/>
                </a:lnTo>
                <a:lnTo>
                  <a:pt x="1011" y="645"/>
                </a:lnTo>
                <a:lnTo>
                  <a:pt x="1043" y="667"/>
                </a:lnTo>
                <a:lnTo>
                  <a:pt x="1043" y="708"/>
                </a:lnTo>
                <a:lnTo>
                  <a:pt x="1077" y="686"/>
                </a:lnTo>
                <a:close/>
                <a:moveTo>
                  <a:pt x="1614" y="591"/>
                </a:moveTo>
                <a:lnTo>
                  <a:pt x="1611" y="588"/>
                </a:lnTo>
                <a:lnTo>
                  <a:pt x="1611" y="585"/>
                </a:lnTo>
                <a:cubicBezTo>
                  <a:pt x="1611" y="579"/>
                  <a:pt x="1605" y="572"/>
                  <a:pt x="1599" y="569"/>
                </a:cubicBezTo>
                <a:lnTo>
                  <a:pt x="1592" y="566"/>
                </a:lnTo>
                <a:cubicBezTo>
                  <a:pt x="1545" y="547"/>
                  <a:pt x="1539" y="534"/>
                  <a:pt x="1529" y="512"/>
                </a:cubicBezTo>
                <a:cubicBezTo>
                  <a:pt x="1520" y="493"/>
                  <a:pt x="1507" y="468"/>
                  <a:pt x="1475" y="436"/>
                </a:cubicBezTo>
                <a:cubicBezTo>
                  <a:pt x="1403" y="364"/>
                  <a:pt x="1317" y="379"/>
                  <a:pt x="1283" y="389"/>
                </a:cubicBezTo>
                <a:cubicBezTo>
                  <a:pt x="1232" y="364"/>
                  <a:pt x="1185" y="364"/>
                  <a:pt x="1150" y="373"/>
                </a:cubicBezTo>
                <a:cubicBezTo>
                  <a:pt x="1150" y="335"/>
                  <a:pt x="1134" y="294"/>
                  <a:pt x="1093" y="256"/>
                </a:cubicBezTo>
                <a:cubicBezTo>
                  <a:pt x="1093" y="218"/>
                  <a:pt x="1081" y="130"/>
                  <a:pt x="989" y="85"/>
                </a:cubicBezTo>
                <a:cubicBezTo>
                  <a:pt x="948" y="63"/>
                  <a:pt x="923" y="60"/>
                  <a:pt x="900" y="57"/>
                </a:cubicBezTo>
                <a:cubicBezTo>
                  <a:pt x="875" y="54"/>
                  <a:pt x="863" y="51"/>
                  <a:pt x="831" y="13"/>
                </a:cubicBezTo>
                <a:lnTo>
                  <a:pt x="825" y="6"/>
                </a:lnTo>
                <a:cubicBezTo>
                  <a:pt x="821" y="3"/>
                  <a:pt x="815" y="0"/>
                  <a:pt x="812" y="0"/>
                </a:cubicBezTo>
                <a:lnTo>
                  <a:pt x="809" y="0"/>
                </a:lnTo>
                <a:lnTo>
                  <a:pt x="806" y="0"/>
                </a:lnTo>
                <a:lnTo>
                  <a:pt x="803" y="0"/>
                </a:lnTo>
                <a:lnTo>
                  <a:pt x="799" y="0"/>
                </a:lnTo>
                <a:lnTo>
                  <a:pt x="796" y="0"/>
                </a:lnTo>
                <a:lnTo>
                  <a:pt x="793" y="3"/>
                </a:lnTo>
                <a:lnTo>
                  <a:pt x="787" y="6"/>
                </a:lnTo>
                <a:lnTo>
                  <a:pt x="784" y="10"/>
                </a:lnTo>
                <a:lnTo>
                  <a:pt x="780" y="13"/>
                </a:lnTo>
                <a:cubicBezTo>
                  <a:pt x="749" y="51"/>
                  <a:pt x="736" y="54"/>
                  <a:pt x="711" y="57"/>
                </a:cubicBezTo>
                <a:cubicBezTo>
                  <a:pt x="689" y="60"/>
                  <a:pt x="663" y="63"/>
                  <a:pt x="622" y="85"/>
                </a:cubicBezTo>
                <a:cubicBezTo>
                  <a:pt x="534" y="130"/>
                  <a:pt x="521" y="218"/>
                  <a:pt x="518" y="256"/>
                </a:cubicBezTo>
                <a:cubicBezTo>
                  <a:pt x="477" y="294"/>
                  <a:pt x="464" y="335"/>
                  <a:pt x="464" y="376"/>
                </a:cubicBezTo>
                <a:cubicBezTo>
                  <a:pt x="427" y="364"/>
                  <a:pt x="382" y="364"/>
                  <a:pt x="332" y="392"/>
                </a:cubicBezTo>
                <a:cubicBezTo>
                  <a:pt x="297" y="379"/>
                  <a:pt x="212" y="367"/>
                  <a:pt x="139" y="439"/>
                </a:cubicBezTo>
                <a:cubicBezTo>
                  <a:pt x="107" y="468"/>
                  <a:pt x="95" y="493"/>
                  <a:pt x="85" y="512"/>
                </a:cubicBezTo>
                <a:cubicBezTo>
                  <a:pt x="73" y="534"/>
                  <a:pt x="70" y="547"/>
                  <a:pt x="22" y="566"/>
                </a:cubicBezTo>
                <a:cubicBezTo>
                  <a:pt x="13" y="569"/>
                  <a:pt x="6" y="575"/>
                  <a:pt x="3" y="582"/>
                </a:cubicBezTo>
                <a:lnTo>
                  <a:pt x="3" y="585"/>
                </a:lnTo>
                <a:lnTo>
                  <a:pt x="0" y="588"/>
                </a:lnTo>
                <a:lnTo>
                  <a:pt x="0" y="591"/>
                </a:lnTo>
                <a:lnTo>
                  <a:pt x="0" y="594"/>
                </a:lnTo>
                <a:cubicBezTo>
                  <a:pt x="0" y="601"/>
                  <a:pt x="3" y="607"/>
                  <a:pt x="6" y="613"/>
                </a:cubicBezTo>
                <a:cubicBezTo>
                  <a:pt x="35" y="654"/>
                  <a:pt x="32" y="667"/>
                  <a:pt x="25" y="692"/>
                </a:cubicBezTo>
                <a:cubicBezTo>
                  <a:pt x="22" y="714"/>
                  <a:pt x="19" y="743"/>
                  <a:pt x="25" y="784"/>
                </a:cubicBezTo>
                <a:cubicBezTo>
                  <a:pt x="41" y="885"/>
                  <a:pt x="120" y="923"/>
                  <a:pt x="155" y="936"/>
                </a:cubicBezTo>
                <a:cubicBezTo>
                  <a:pt x="180" y="989"/>
                  <a:pt x="215" y="1015"/>
                  <a:pt x="253" y="1027"/>
                </a:cubicBezTo>
                <a:cubicBezTo>
                  <a:pt x="231" y="1059"/>
                  <a:pt x="215" y="1100"/>
                  <a:pt x="227" y="1157"/>
                </a:cubicBezTo>
                <a:cubicBezTo>
                  <a:pt x="205" y="1189"/>
                  <a:pt x="164" y="1265"/>
                  <a:pt x="212" y="1356"/>
                </a:cubicBezTo>
                <a:cubicBezTo>
                  <a:pt x="231" y="1397"/>
                  <a:pt x="250" y="1416"/>
                  <a:pt x="265" y="1429"/>
                </a:cubicBezTo>
                <a:cubicBezTo>
                  <a:pt x="284" y="1448"/>
                  <a:pt x="294" y="1457"/>
                  <a:pt x="297" y="1508"/>
                </a:cubicBezTo>
                <a:cubicBezTo>
                  <a:pt x="297" y="1511"/>
                  <a:pt x="297" y="1517"/>
                  <a:pt x="300" y="1521"/>
                </a:cubicBezTo>
                <a:lnTo>
                  <a:pt x="303" y="1527"/>
                </a:lnTo>
                <a:cubicBezTo>
                  <a:pt x="310" y="1536"/>
                  <a:pt x="322" y="1540"/>
                  <a:pt x="335" y="1536"/>
                </a:cubicBezTo>
                <a:cubicBezTo>
                  <a:pt x="385" y="1524"/>
                  <a:pt x="398" y="1530"/>
                  <a:pt x="420" y="1543"/>
                </a:cubicBezTo>
                <a:cubicBezTo>
                  <a:pt x="439" y="1552"/>
                  <a:pt x="461" y="1565"/>
                  <a:pt x="506" y="1571"/>
                </a:cubicBezTo>
                <a:cubicBezTo>
                  <a:pt x="607" y="1587"/>
                  <a:pt x="667" y="1524"/>
                  <a:pt x="692" y="1495"/>
                </a:cubicBezTo>
                <a:cubicBezTo>
                  <a:pt x="749" y="1489"/>
                  <a:pt x="784" y="1461"/>
                  <a:pt x="809" y="1429"/>
                </a:cubicBezTo>
                <a:cubicBezTo>
                  <a:pt x="831" y="1461"/>
                  <a:pt x="866" y="1486"/>
                  <a:pt x="923" y="1492"/>
                </a:cubicBezTo>
                <a:cubicBezTo>
                  <a:pt x="945" y="1521"/>
                  <a:pt x="1008" y="1587"/>
                  <a:pt x="1109" y="1571"/>
                </a:cubicBezTo>
                <a:cubicBezTo>
                  <a:pt x="1150" y="1562"/>
                  <a:pt x="1175" y="1549"/>
                  <a:pt x="1194" y="1540"/>
                </a:cubicBezTo>
                <a:cubicBezTo>
                  <a:pt x="1216" y="1527"/>
                  <a:pt x="1229" y="1521"/>
                  <a:pt x="1276" y="1536"/>
                </a:cubicBezTo>
                <a:lnTo>
                  <a:pt x="1286" y="1536"/>
                </a:lnTo>
                <a:lnTo>
                  <a:pt x="1295" y="1536"/>
                </a:lnTo>
                <a:lnTo>
                  <a:pt x="1302" y="1533"/>
                </a:lnTo>
                <a:lnTo>
                  <a:pt x="1305" y="1530"/>
                </a:lnTo>
                <a:lnTo>
                  <a:pt x="1308" y="1530"/>
                </a:lnTo>
                <a:lnTo>
                  <a:pt x="1308" y="1527"/>
                </a:lnTo>
                <a:lnTo>
                  <a:pt x="1311" y="1524"/>
                </a:lnTo>
                <a:lnTo>
                  <a:pt x="1311" y="1521"/>
                </a:lnTo>
                <a:lnTo>
                  <a:pt x="1314" y="1521"/>
                </a:lnTo>
                <a:lnTo>
                  <a:pt x="1317" y="1514"/>
                </a:lnTo>
                <a:lnTo>
                  <a:pt x="1317" y="1508"/>
                </a:lnTo>
                <a:cubicBezTo>
                  <a:pt x="1321" y="1454"/>
                  <a:pt x="1330" y="1448"/>
                  <a:pt x="1349" y="1429"/>
                </a:cubicBezTo>
                <a:cubicBezTo>
                  <a:pt x="1362" y="1413"/>
                  <a:pt x="1384" y="1394"/>
                  <a:pt x="1403" y="1356"/>
                </a:cubicBezTo>
                <a:cubicBezTo>
                  <a:pt x="1450" y="1265"/>
                  <a:pt x="1409" y="1186"/>
                  <a:pt x="1387" y="1157"/>
                </a:cubicBezTo>
                <a:cubicBezTo>
                  <a:pt x="1400" y="1100"/>
                  <a:pt x="1384" y="1056"/>
                  <a:pt x="1362" y="1027"/>
                </a:cubicBezTo>
                <a:cubicBezTo>
                  <a:pt x="1400" y="1015"/>
                  <a:pt x="1434" y="986"/>
                  <a:pt x="1460" y="936"/>
                </a:cubicBezTo>
                <a:cubicBezTo>
                  <a:pt x="1494" y="923"/>
                  <a:pt x="1573" y="885"/>
                  <a:pt x="1589" y="784"/>
                </a:cubicBezTo>
                <a:cubicBezTo>
                  <a:pt x="1596" y="740"/>
                  <a:pt x="1589" y="714"/>
                  <a:pt x="1586" y="692"/>
                </a:cubicBezTo>
                <a:cubicBezTo>
                  <a:pt x="1583" y="667"/>
                  <a:pt x="1580" y="654"/>
                  <a:pt x="1608" y="613"/>
                </a:cubicBezTo>
                <a:lnTo>
                  <a:pt x="1611" y="607"/>
                </a:lnTo>
                <a:cubicBezTo>
                  <a:pt x="1611" y="601"/>
                  <a:pt x="1614" y="598"/>
                  <a:pt x="1614" y="594"/>
                </a:cubicBezTo>
                <a:lnTo>
                  <a:pt x="1614" y="591"/>
                </a:lnTo>
                <a:close/>
                <a:moveTo>
                  <a:pt x="572" y="294"/>
                </a:moveTo>
                <a:cubicBezTo>
                  <a:pt x="581" y="288"/>
                  <a:pt x="585" y="278"/>
                  <a:pt x="585" y="266"/>
                </a:cubicBezTo>
                <a:cubicBezTo>
                  <a:pt x="585" y="262"/>
                  <a:pt x="575" y="180"/>
                  <a:pt x="654" y="142"/>
                </a:cubicBezTo>
                <a:cubicBezTo>
                  <a:pt x="682" y="126"/>
                  <a:pt x="701" y="123"/>
                  <a:pt x="720" y="120"/>
                </a:cubicBezTo>
                <a:cubicBezTo>
                  <a:pt x="752" y="117"/>
                  <a:pt x="774" y="111"/>
                  <a:pt x="806" y="79"/>
                </a:cubicBezTo>
                <a:cubicBezTo>
                  <a:pt x="837" y="111"/>
                  <a:pt x="863" y="117"/>
                  <a:pt x="894" y="120"/>
                </a:cubicBezTo>
                <a:cubicBezTo>
                  <a:pt x="910" y="123"/>
                  <a:pt x="929" y="126"/>
                  <a:pt x="960" y="142"/>
                </a:cubicBezTo>
                <a:cubicBezTo>
                  <a:pt x="1036" y="180"/>
                  <a:pt x="1030" y="262"/>
                  <a:pt x="1030" y="266"/>
                </a:cubicBezTo>
                <a:cubicBezTo>
                  <a:pt x="1027" y="278"/>
                  <a:pt x="1033" y="288"/>
                  <a:pt x="1039" y="294"/>
                </a:cubicBezTo>
                <a:cubicBezTo>
                  <a:pt x="1099" y="341"/>
                  <a:pt x="1087" y="392"/>
                  <a:pt x="1077" y="417"/>
                </a:cubicBezTo>
                <a:cubicBezTo>
                  <a:pt x="998" y="367"/>
                  <a:pt x="904" y="338"/>
                  <a:pt x="806" y="338"/>
                </a:cubicBezTo>
                <a:cubicBezTo>
                  <a:pt x="705" y="338"/>
                  <a:pt x="613" y="367"/>
                  <a:pt x="534" y="417"/>
                </a:cubicBezTo>
                <a:cubicBezTo>
                  <a:pt x="524" y="389"/>
                  <a:pt x="515" y="338"/>
                  <a:pt x="572" y="294"/>
                </a:cubicBezTo>
                <a:close/>
                <a:moveTo>
                  <a:pt x="209" y="901"/>
                </a:moveTo>
                <a:cubicBezTo>
                  <a:pt x="205" y="888"/>
                  <a:pt x="196" y="882"/>
                  <a:pt x="186" y="879"/>
                </a:cubicBezTo>
                <a:cubicBezTo>
                  <a:pt x="183" y="879"/>
                  <a:pt x="101" y="860"/>
                  <a:pt x="88" y="774"/>
                </a:cubicBezTo>
                <a:cubicBezTo>
                  <a:pt x="82" y="743"/>
                  <a:pt x="85" y="724"/>
                  <a:pt x="88" y="705"/>
                </a:cubicBezTo>
                <a:cubicBezTo>
                  <a:pt x="95" y="673"/>
                  <a:pt x="95" y="648"/>
                  <a:pt x="76" y="610"/>
                </a:cubicBezTo>
                <a:cubicBezTo>
                  <a:pt x="117" y="588"/>
                  <a:pt x="130" y="569"/>
                  <a:pt x="142" y="541"/>
                </a:cubicBezTo>
                <a:cubicBezTo>
                  <a:pt x="152" y="525"/>
                  <a:pt x="158" y="506"/>
                  <a:pt x="183" y="484"/>
                </a:cubicBezTo>
                <a:cubicBezTo>
                  <a:pt x="243" y="424"/>
                  <a:pt x="319" y="455"/>
                  <a:pt x="322" y="455"/>
                </a:cubicBezTo>
                <a:cubicBezTo>
                  <a:pt x="335" y="458"/>
                  <a:pt x="344" y="458"/>
                  <a:pt x="354" y="452"/>
                </a:cubicBezTo>
                <a:cubicBezTo>
                  <a:pt x="414" y="414"/>
                  <a:pt x="458" y="436"/>
                  <a:pt x="480" y="455"/>
                </a:cubicBezTo>
                <a:cubicBezTo>
                  <a:pt x="367" y="550"/>
                  <a:pt x="294" y="689"/>
                  <a:pt x="294" y="847"/>
                </a:cubicBezTo>
                <a:cubicBezTo>
                  <a:pt x="294" y="891"/>
                  <a:pt x="300" y="933"/>
                  <a:pt x="310" y="971"/>
                </a:cubicBezTo>
                <a:cubicBezTo>
                  <a:pt x="281" y="974"/>
                  <a:pt x="234" y="964"/>
                  <a:pt x="209" y="901"/>
                </a:cubicBezTo>
                <a:close/>
                <a:moveTo>
                  <a:pt x="673" y="1432"/>
                </a:moveTo>
                <a:cubicBezTo>
                  <a:pt x="660" y="1432"/>
                  <a:pt x="651" y="1438"/>
                  <a:pt x="645" y="1448"/>
                </a:cubicBezTo>
                <a:cubicBezTo>
                  <a:pt x="645" y="1451"/>
                  <a:pt x="600" y="1521"/>
                  <a:pt x="515" y="1508"/>
                </a:cubicBezTo>
                <a:cubicBezTo>
                  <a:pt x="483" y="1505"/>
                  <a:pt x="464" y="1495"/>
                  <a:pt x="449" y="1486"/>
                </a:cubicBezTo>
                <a:cubicBezTo>
                  <a:pt x="420" y="1470"/>
                  <a:pt x="398" y="1461"/>
                  <a:pt x="354" y="1467"/>
                </a:cubicBezTo>
                <a:cubicBezTo>
                  <a:pt x="348" y="1426"/>
                  <a:pt x="332" y="1407"/>
                  <a:pt x="310" y="1385"/>
                </a:cubicBezTo>
                <a:cubicBezTo>
                  <a:pt x="297" y="1372"/>
                  <a:pt x="281" y="1356"/>
                  <a:pt x="269" y="1328"/>
                </a:cubicBezTo>
                <a:cubicBezTo>
                  <a:pt x="227" y="1252"/>
                  <a:pt x="281" y="1189"/>
                  <a:pt x="284" y="1186"/>
                </a:cubicBezTo>
                <a:cubicBezTo>
                  <a:pt x="291" y="1176"/>
                  <a:pt x="294" y="1167"/>
                  <a:pt x="291" y="1157"/>
                </a:cubicBezTo>
                <a:cubicBezTo>
                  <a:pt x="272" y="1087"/>
                  <a:pt x="306" y="1053"/>
                  <a:pt x="332" y="1037"/>
                </a:cubicBezTo>
                <a:cubicBezTo>
                  <a:pt x="404" y="1217"/>
                  <a:pt x="572" y="1344"/>
                  <a:pt x="771" y="1356"/>
                </a:cubicBezTo>
                <a:cubicBezTo>
                  <a:pt x="765" y="1385"/>
                  <a:pt x="742" y="1429"/>
                  <a:pt x="673" y="1432"/>
                </a:cubicBezTo>
                <a:close/>
                <a:moveTo>
                  <a:pt x="806" y="1299"/>
                </a:moveTo>
                <a:cubicBezTo>
                  <a:pt x="556" y="1299"/>
                  <a:pt x="354" y="1097"/>
                  <a:pt x="354" y="847"/>
                </a:cubicBezTo>
                <a:cubicBezTo>
                  <a:pt x="354" y="598"/>
                  <a:pt x="556" y="395"/>
                  <a:pt x="806" y="395"/>
                </a:cubicBezTo>
                <a:cubicBezTo>
                  <a:pt x="1055" y="395"/>
                  <a:pt x="1257" y="598"/>
                  <a:pt x="1257" y="847"/>
                </a:cubicBezTo>
                <a:cubicBezTo>
                  <a:pt x="1257" y="1097"/>
                  <a:pt x="1055" y="1299"/>
                  <a:pt x="806" y="1299"/>
                </a:cubicBezTo>
                <a:close/>
                <a:moveTo>
                  <a:pt x="1346" y="1328"/>
                </a:moveTo>
                <a:cubicBezTo>
                  <a:pt x="1330" y="1356"/>
                  <a:pt x="1317" y="1369"/>
                  <a:pt x="1305" y="1381"/>
                </a:cubicBezTo>
                <a:cubicBezTo>
                  <a:pt x="1283" y="1404"/>
                  <a:pt x="1267" y="1423"/>
                  <a:pt x="1257" y="1467"/>
                </a:cubicBezTo>
                <a:cubicBezTo>
                  <a:pt x="1216" y="1461"/>
                  <a:pt x="1191" y="1470"/>
                  <a:pt x="1166" y="1486"/>
                </a:cubicBezTo>
                <a:cubicBezTo>
                  <a:pt x="1147" y="1492"/>
                  <a:pt x="1131" y="1502"/>
                  <a:pt x="1096" y="1508"/>
                </a:cubicBezTo>
                <a:cubicBezTo>
                  <a:pt x="1014" y="1521"/>
                  <a:pt x="970" y="1448"/>
                  <a:pt x="967" y="1448"/>
                </a:cubicBezTo>
                <a:cubicBezTo>
                  <a:pt x="964" y="1438"/>
                  <a:pt x="954" y="1432"/>
                  <a:pt x="942" y="1432"/>
                </a:cubicBezTo>
                <a:cubicBezTo>
                  <a:pt x="872" y="1429"/>
                  <a:pt x="850" y="1385"/>
                  <a:pt x="844" y="1356"/>
                </a:cubicBezTo>
                <a:cubicBezTo>
                  <a:pt x="1043" y="1344"/>
                  <a:pt x="1210" y="1214"/>
                  <a:pt x="1280" y="1034"/>
                </a:cubicBezTo>
                <a:cubicBezTo>
                  <a:pt x="1302" y="1050"/>
                  <a:pt x="1343" y="1084"/>
                  <a:pt x="1321" y="1154"/>
                </a:cubicBezTo>
                <a:cubicBezTo>
                  <a:pt x="1317" y="1167"/>
                  <a:pt x="1321" y="1176"/>
                  <a:pt x="1330" y="1186"/>
                </a:cubicBezTo>
                <a:cubicBezTo>
                  <a:pt x="1330" y="1186"/>
                  <a:pt x="1384" y="1252"/>
                  <a:pt x="1346" y="1328"/>
                </a:cubicBezTo>
                <a:close/>
                <a:moveTo>
                  <a:pt x="1523" y="705"/>
                </a:moveTo>
                <a:cubicBezTo>
                  <a:pt x="1529" y="721"/>
                  <a:pt x="1532" y="740"/>
                  <a:pt x="1526" y="774"/>
                </a:cubicBezTo>
                <a:cubicBezTo>
                  <a:pt x="1513" y="857"/>
                  <a:pt x="1431" y="879"/>
                  <a:pt x="1428" y="879"/>
                </a:cubicBezTo>
                <a:cubicBezTo>
                  <a:pt x="1419" y="882"/>
                  <a:pt x="1409" y="888"/>
                  <a:pt x="1406" y="898"/>
                </a:cubicBezTo>
                <a:cubicBezTo>
                  <a:pt x="1381" y="967"/>
                  <a:pt x="1327" y="974"/>
                  <a:pt x="1299" y="971"/>
                </a:cubicBezTo>
                <a:cubicBezTo>
                  <a:pt x="1308" y="933"/>
                  <a:pt x="1314" y="891"/>
                  <a:pt x="1314" y="847"/>
                </a:cubicBezTo>
                <a:cubicBezTo>
                  <a:pt x="1314" y="692"/>
                  <a:pt x="1242" y="550"/>
                  <a:pt x="1131" y="455"/>
                </a:cubicBezTo>
                <a:cubicBezTo>
                  <a:pt x="1150" y="439"/>
                  <a:pt x="1197" y="411"/>
                  <a:pt x="1261" y="452"/>
                </a:cubicBezTo>
                <a:cubicBezTo>
                  <a:pt x="1270" y="458"/>
                  <a:pt x="1280" y="458"/>
                  <a:pt x="1289" y="455"/>
                </a:cubicBezTo>
                <a:cubicBezTo>
                  <a:pt x="1292" y="452"/>
                  <a:pt x="1371" y="420"/>
                  <a:pt x="1431" y="481"/>
                </a:cubicBezTo>
                <a:cubicBezTo>
                  <a:pt x="1453" y="506"/>
                  <a:pt x="1463" y="522"/>
                  <a:pt x="1472" y="541"/>
                </a:cubicBezTo>
                <a:cubicBezTo>
                  <a:pt x="1485" y="566"/>
                  <a:pt x="1498" y="588"/>
                  <a:pt x="1535" y="610"/>
                </a:cubicBezTo>
                <a:cubicBezTo>
                  <a:pt x="1517" y="648"/>
                  <a:pt x="1520" y="673"/>
                  <a:pt x="1523" y="705"/>
                </a:cubicBezTo>
                <a:close/>
                <a:moveTo>
                  <a:pt x="986" y="1201"/>
                </a:moveTo>
                <a:lnTo>
                  <a:pt x="629" y="1201"/>
                </a:lnTo>
                <a:cubicBezTo>
                  <a:pt x="619" y="1201"/>
                  <a:pt x="616" y="1208"/>
                  <a:pt x="616" y="1214"/>
                </a:cubicBezTo>
                <a:lnTo>
                  <a:pt x="616" y="1227"/>
                </a:lnTo>
                <a:cubicBezTo>
                  <a:pt x="616" y="1233"/>
                  <a:pt x="619" y="1239"/>
                  <a:pt x="629" y="1239"/>
                </a:cubicBezTo>
                <a:lnTo>
                  <a:pt x="986" y="1239"/>
                </a:lnTo>
                <a:cubicBezTo>
                  <a:pt x="992" y="1239"/>
                  <a:pt x="998" y="1233"/>
                  <a:pt x="998" y="1227"/>
                </a:cubicBezTo>
                <a:lnTo>
                  <a:pt x="998" y="1214"/>
                </a:lnTo>
                <a:cubicBezTo>
                  <a:pt x="998" y="1208"/>
                  <a:pt x="992" y="1201"/>
                  <a:pt x="986" y="1201"/>
                </a:cubicBezTo>
                <a:close/>
                <a:moveTo>
                  <a:pt x="660" y="1097"/>
                </a:moveTo>
                <a:lnTo>
                  <a:pt x="951" y="1097"/>
                </a:lnTo>
                <a:cubicBezTo>
                  <a:pt x="957" y="1097"/>
                  <a:pt x="964" y="1091"/>
                  <a:pt x="964" y="1084"/>
                </a:cubicBezTo>
                <a:lnTo>
                  <a:pt x="964" y="1072"/>
                </a:lnTo>
                <a:cubicBezTo>
                  <a:pt x="964" y="1062"/>
                  <a:pt x="957" y="1059"/>
                  <a:pt x="951" y="1059"/>
                </a:cubicBezTo>
                <a:lnTo>
                  <a:pt x="660" y="1059"/>
                </a:lnTo>
                <a:cubicBezTo>
                  <a:pt x="654" y="1059"/>
                  <a:pt x="651" y="1062"/>
                  <a:pt x="651" y="1072"/>
                </a:cubicBezTo>
                <a:lnTo>
                  <a:pt x="651" y="1084"/>
                </a:lnTo>
                <a:cubicBezTo>
                  <a:pt x="651" y="1091"/>
                  <a:pt x="654" y="1097"/>
                  <a:pt x="660" y="1097"/>
                </a:cubicBezTo>
                <a:close/>
                <a:moveTo>
                  <a:pt x="667" y="582"/>
                </a:moveTo>
                <a:lnTo>
                  <a:pt x="705" y="569"/>
                </a:lnTo>
                <a:lnTo>
                  <a:pt x="739" y="594"/>
                </a:lnTo>
                <a:lnTo>
                  <a:pt x="736" y="553"/>
                </a:lnTo>
                <a:lnTo>
                  <a:pt x="771" y="528"/>
                </a:lnTo>
                <a:lnTo>
                  <a:pt x="730" y="515"/>
                </a:lnTo>
                <a:lnTo>
                  <a:pt x="717" y="477"/>
                </a:lnTo>
                <a:lnTo>
                  <a:pt x="695" y="512"/>
                </a:lnTo>
                <a:lnTo>
                  <a:pt x="654" y="512"/>
                </a:lnTo>
                <a:lnTo>
                  <a:pt x="679" y="544"/>
                </a:lnTo>
                <a:lnTo>
                  <a:pt x="667" y="582"/>
                </a:lnTo>
                <a:close/>
                <a:moveTo>
                  <a:pt x="566" y="632"/>
                </a:moveTo>
                <a:lnTo>
                  <a:pt x="553" y="591"/>
                </a:lnTo>
                <a:lnTo>
                  <a:pt x="531" y="626"/>
                </a:lnTo>
                <a:lnTo>
                  <a:pt x="490" y="626"/>
                </a:lnTo>
                <a:lnTo>
                  <a:pt x="515" y="661"/>
                </a:lnTo>
                <a:lnTo>
                  <a:pt x="502" y="699"/>
                </a:lnTo>
                <a:lnTo>
                  <a:pt x="540" y="686"/>
                </a:lnTo>
                <a:lnTo>
                  <a:pt x="572" y="708"/>
                </a:lnTo>
                <a:lnTo>
                  <a:pt x="572" y="667"/>
                </a:lnTo>
                <a:lnTo>
                  <a:pt x="607" y="645"/>
                </a:lnTo>
                <a:lnTo>
                  <a:pt x="566" y="632"/>
                </a:lnTo>
                <a:close/>
                <a:moveTo>
                  <a:pt x="506" y="812"/>
                </a:moveTo>
                <a:lnTo>
                  <a:pt x="493" y="774"/>
                </a:lnTo>
                <a:lnTo>
                  <a:pt x="468" y="806"/>
                </a:lnTo>
                <a:lnTo>
                  <a:pt x="427" y="806"/>
                </a:lnTo>
                <a:lnTo>
                  <a:pt x="452" y="841"/>
                </a:lnTo>
                <a:lnTo>
                  <a:pt x="439" y="879"/>
                </a:lnTo>
                <a:lnTo>
                  <a:pt x="477" y="866"/>
                </a:lnTo>
                <a:lnTo>
                  <a:pt x="512" y="891"/>
                </a:lnTo>
                <a:lnTo>
                  <a:pt x="512" y="850"/>
                </a:lnTo>
                <a:lnTo>
                  <a:pt x="543" y="825"/>
                </a:lnTo>
                <a:lnTo>
                  <a:pt x="506" y="812"/>
                </a:lnTo>
                <a:lnTo>
                  <a:pt x="506" y="8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제목 4">
            <a:extLst>
              <a:ext uri="{FF2B5EF4-FFF2-40B4-BE49-F238E27FC236}">
                <a16:creationId xmlns:a16="http://schemas.microsoft.com/office/drawing/2014/main" id="{8EA8BD19-12B7-4344-BF02-F274ADAAA749}"/>
              </a:ext>
            </a:extLst>
          </p:cNvPr>
          <p:cNvSpPr txBox="1">
            <a:spLocks/>
          </p:cNvSpPr>
          <p:nvPr/>
        </p:nvSpPr>
        <p:spPr>
          <a:xfrm>
            <a:off x="1590881" y="2796051"/>
            <a:ext cx="8425186" cy="118735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ko-KR" altLang="en-US">
                <a:solidFill>
                  <a:schemeClr val="tx1">
                    <a:lumMod val="75000"/>
                    <a:lumOff val="25000"/>
                  </a:schemeClr>
                </a:solidFill>
                <a:ea typeface="휴먼둥근헤드라인" panose="02030504000101010101" pitchFamily="18" charset="-127"/>
              </a:rPr>
              <a:t>경북대학교병원 가정의학교실</a:t>
            </a:r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  <a:ea typeface="휴먼둥근헤드라인" panose="02030504000101010101" pitchFamily="18" charset="-127"/>
            </a:endParaRP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50DA2E7E-3EF2-451D-823B-AFC2AEF190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1000"/>
                    </a14:imgEffect>
                  </a14:imgLayer>
                </a14:imgProps>
              </a:ext>
            </a:extLst>
          </a:blip>
          <a:srcRect t="71044" b="1"/>
          <a:stretch/>
        </p:blipFill>
        <p:spPr>
          <a:xfrm>
            <a:off x="0" y="4504266"/>
            <a:ext cx="12192000" cy="235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5038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id="{4A80B66D-5EA0-4BD7-B4DB-66BEF8C5EA3D}"/>
              </a:ext>
            </a:extLst>
          </p:cNvPr>
          <p:cNvSpPr/>
          <p:nvPr/>
        </p:nvSpPr>
        <p:spPr>
          <a:xfrm>
            <a:off x="-1" y="2156059"/>
            <a:ext cx="6256867" cy="2541069"/>
          </a:xfrm>
          <a:prstGeom prst="rect">
            <a:avLst/>
          </a:prstGeom>
          <a:solidFill>
            <a:srgbClr val="282C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제목 2">
            <a:extLst>
              <a:ext uri="{FF2B5EF4-FFF2-40B4-BE49-F238E27FC236}">
                <a16:creationId xmlns:a16="http://schemas.microsoft.com/office/drawing/2014/main" id="{A0BDBAE0-F730-4461-8E99-7A3E14E50D88}"/>
              </a:ext>
            </a:extLst>
          </p:cNvPr>
          <p:cNvSpPr txBox="1">
            <a:spLocks/>
          </p:cNvSpPr>
          <p:nvPr/>
        </p:nvSpPr>
        <p:spPr>
          <a:xfrm>
            <a:off x="599327" y="2379127"/>
            <a:ext cx="5058209" cy="583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spc="150" baseline="0">
                <a:solidFill>
                  <a:schemeClr val="bg2"/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j-cs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150" normalizeH="0" baseline="0" noProof="0">
                <a:ln>
                  <a:noFill/>
                </a:ln>
                <a:solidFill>
                  <a:srgbClr val="FDA431"/>
                </a:solidFill>
                <a:effectLst/>
                <a:uLnTx/>
                <a:uFillTx/>
                <a:latin typeface="Malgun Gothic" panose="020B0503020000020004" pitchFamily="50" charset="-127"/>
                <a:ea typeface="Malgun Gothic" panose="020B0503020000020004" pitchFamily="50" charset="-127"/>
                <a:cs typeface="+mj-cs"/>
              </a:rPr>
              <a:t>일차 진료</a:t>
            </a:r>
            <a:r>
              <a:rPr kumimoji="0" lang="en-US" altLang="ko-KR" sz="2400" b="1" i="0" u="none" strike="noStrike" kern="1200" cap="none" spc="150" normalizeH="0" baseline="0" noProof="0">
                <a:ln>
                  <a:noFill/>
                </a:ln>
                <a:solidFill>
                  <a:srgbClr val="FDA431"/>
                </a:solidFill>
                <a:effectLst/>
                <a:uLnTx/>
                <a:uFillTx/>
                <a:latin typeface="Malgun Gothic" panose="020B0503020000020004" pitchFamily="50" charset="-127"/>
                <a:ea typeface="Malgun Gothic" panose="020B0503020000020004" pitchFamily="50" charset="-127"/>
                <a:cs typeface="+mj-cs"/>
              </a:rPr>
              <a:t>.</a:t>
            </a:r>
          </a:p>
        </p:txBody>
      </p:sp>
      <p:sp>
        <p:nvSpPr>
          <p:cNvPr id="15" name="내용 개체 틀 3">
            <a:extLst>
              <a:ext uri="{FF2B5EF4-FFF2-40B4-BE49-F238E27FC236}">
                <a16:creationId xmlns:a16="http://schemas.microsoft.com/office/drawing/2014/main" id="{024DEEB6-B3EA-4F81-87CA-24558BD5FF18}"/>
              </a:ext>
            </a:extLst>
          </p:cNvPr>
          <p:cNvSpPr txBox="1">
            <a:spLocks/>
          </p:cNvSpPr>
          <p:nvPr/>
        </p:nvSpPr>
        <p:spPr>
          <a:xfrm>
            <a:off x="564839" y="2962927"/>
            <a:ext cx="5092697" cy="13780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150000"/>
              </a:lnSpc>
              <a:spcBef>
                <a:spcPts val="1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500" kern="1200" spc="150" baseline="0">
                <a:solidFill>
                  <a:schemeClr val="bg1"/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500" kern="1200" spc="150" baseline="0">
                <a:solidFill>
                  <a:schemeClr val="bg1"/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400" kern="1200" spc="150" baseline="0">
                <a:solidFill>
                  <a:schemeClr val="bg1"/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400" kern="1200" spc="150" baseline="0">
                <a:solidFill>
                  <a:schemeClr val="bg1"/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400" kern="1200" spc="150" baseline="0">
                <a:solidFill>
                  <a:schemeClr val="bg1"/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1" hangingPunct="1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>
                <a:srgbClr val="D7E7BA">
                  <a:lumMod val="75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ko-KR" altLang="en-US" sz="1600" b="0" i="0" u="none" strike="noStrike" kern="1200" cap="none" spc="150" normalizeH="0" baseline="0" noProof="0">
                <a:ln>
                  <a:noFill/>
                </a:ln>
                <a:solidFill>
                  <a:srgbClr val="FCF5E5"/>
                </a:solidFill>
                <a:effectLst/>
                <a:uLnTx/>
                <a:uFillTx/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rPr>
              <a:t>전공의 외래를 통해 진료에 필요한 의학적 면담술을 익히고</a:t>
            </a:r>
            <a:r>
              <a:rPr kumimoji="0" lang="en-US" altLang="ko-KR" sz="1600" b="0" i="0" u="none" strike="noStrike" kern="1200" cap="none" spc="150" normalizeH="0" baseline="0" noProof="0">
                <a:ln>
                  <a:noFill/>
                </a:ln>
                <a:solidFill>
                  <a:srgbClr val="FCF5E5"/>
                </a:solidFill>
                <a:effectLst/>
                <a:uLnTx/>
                <a:uFillTx/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rPr>
              <a:t>, </a:t>
            </a:r>
            <a:r>
              <a:rPr kumimoji="0" lang="ko-KR" altLang="en-US" sz="1600" b="0" i="0" u="none" strike="noStrike" kern="1200" cap="none" spc="150" normalizeH="0" baseline="0" noProof="0">
                <a:ln>
                  <a:noFill/>
                </a:ln>
                <a:solidFill>
                  <a:srgbClr val="FCF5E5"/>
                </a:solidFill>
                <a:effectLst/>
                <a:uLnTx/>
                <a:uFillTx/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rPr>
              <a:t>흔한 질환에 대한 실제적인 진료를 경험할 수 있습니다</a:t>
            </a:r>
            <a:r>
              <a:rPr kumimoji="0" lang="en-US" altLang="ko-KR" sz="1600" b="0" i="0" u="none" strike="noStrike" kern="1200" cap="none" spc="150" normalizeH="0" baseline="0" noProof="0">
                <a:ln>
                  <a:noFill/>
                </a:ln>
                <a:solidFill>
                  <a:srgbClr val="FCF5E5"/>
                </a:solidFill>
                <a:effectLst/>
                <a:uLnTx/>
                <a:uFillTx/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rPr>
              <a:t>.</a:t>
            </a:r>
          </a:p>
        </p:txBody>
      </p:sp>
      <p:sp>
        <p:nvSpPr>
          <p:cNvPr id="11" name="텍스트 개체 틀 8">
            <a:extLst>
              <a:ext uri="{FF2B5EF4-FFF2-40B4-BE49-F238E27FC236}">
                <a16:creationId xmlns:a16="http://schemas.microsoft.com/office/drawing/2014/main" id="{AA0848CE-6F9F-440D-9181-530C77857D54}"/>
              </a:ext>
            </a:extLst>
          </p:cNvPr>
          <p:cNvSpPr txBox="1">
            <a:spLocks/>
          </p:cNvSpPr>
          <p:nvPr/>
        </p:nvSpPr>
        <p:spPr>
          <a:xfrm>
            <a:off x="656560" y="436230"/>
            <a:ext cx="2378075" cy="1111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800" kern="12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b="1">
                <a:solidFill>
                  <a:srgbClr val="D9D9D9"/>
                </a:solidFill>
                <a:latin typeface="+mn-lt"/>
              </a:rPr>
              <a:t>03</a:t>
            </a:r>
          </a:p>
        </p:txBody>
      </p:sp>
      <p:sp>
        <p:nvSpPr>
          <p:cNvPr id="13" name="제목 2">
            <a:extLst>
              <a:ext uri="{FF2B5EF4-FFF2-40B4-BE49-F238E27FC236}">
                <a16:creationId xmlns:a16="http://schemas.microsoft.com/office/drawing/2014/main" id="{C0981E1A-8A83-476D-AE18-9CE7253D544C}"/>
              </a:ext>
            </a:extLst>
          </p:cNvPr>
          <p:cNvSpPr txBox="1">
            <a:spLocks/>
          </p:cNvSpPr>
          <p:nvPr/>
        </p:nvSpPr>
        <p:spPr>
          <a:xfrm>
            <a:off x="920670" y="724606"/>
            <a:ext cx="3334769" cy="655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>
                <a:solidFill>
                  <a:schemeClr val="accent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1pPr>
          </a:lstStyle>
          <a:p>
            <a:r>
              <a:rPr lang="en-US" altLang="ko-KR" b="1"/>
              <a:t>Residency</a:t>
            </a: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96F18811-305B-4F34-9C3F-E8C6991373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26" r="1868"/>
          <a:stretch/>
        </p:blipFill>
        <p:spPr>
          <a:xfrm>
            <a:off x="6264281" y="1273564"/>
            <a:ext cx="5766854" cy="391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7620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id="{4A80B66D-5EA0-4BD7-B4DB-66BEF8C5EA3D}"/>
              </a:ext>
            </a:extLst>
          </p:cNvPr>
          <p:cNvSpPr/>
          <p:nvPr/>
        </p:nvSpPr>
        <p:spPr>
          <a:xfrm>
            <a:off x="-1" y="2156059"/>
            <a:ext cx="6256867" cy="3099335"/>
          </a:xfrm>
          <a:prstGeom prst="rect">
            <a:avLst/>
          </a:prstGeom>
          <a:solidFill>
            <a:srgbClr val="282C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7480DF21-DE52-7742-819E-D9D5B41482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3" r="16523"/>
          <a:stretch/>
        </p:blipFill>
        <p:spPr>
          <a:xfrm>
            <a:off x="6256867" y="160867"/>
            <a:ext cx="3767328" cy="3747805"/>
          </a:xfrm>
          <a:custGeom>
            <a:avLst/>
            <a:gdLst>
              <a:gd name="connsiteX0" fmla="*/ 0 w 3767328"/>
              <a:gd name="connsiteY0" fmla="*/ 0 h 3747805"/>
              <a:gd name="connsiteX1" fmla="*/ 3767328 w 3767328"/>
              <a:gd name="connsiteY1" fmla="*/ 0 h 3747805"/>
              <a:gd name="connsiteX2" fmla="*/ 3767328 w 3767328"/>
              <a:gd name="connsiteY2" fmla="*/ 2778856 h 3747805"/>
              <a:gd name="connsiteX3" fmla="*/ 1896721 w 3767328"/>
              <a:gd name="connsiteY3" fmla="*/ 2778856 h 3747805"/>
              <a:gd name="connsiteX4" fmla="*/ 1896721 w 3767328"/>
              <a:gd name="connsiteY4" fmla="*/ 3747805 h 3747805"/>
              <a:gd name="connsiteX5" fmla="*/ 0 w 3767328"/>
              <a:gd name="connsiteY5" fmla="*/ 3747805 h 3747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67328" h="3747805">
                <a:moveTo>
                  <a:pt x="0" y="0"/>
                </a:moveTo>
                <a:lnTo>
                  <a:pt x="3767328" y="0"/>
                </a:lnTo>
                <a:lnTo>
                  <a:pt x="3767328" y="2778856"/>
                </a:lnTo>
                <a:lnTo>
                  <a:pt x="1896721" y="2778856"/>
                </a:lnTo>
                <a:lnTo>
                  <a:pt x="1896721" y="3747805"/>
                </a:lnTo>
                <a:lnTo>
                  <a:pt x="0" y="3747805"/>
                </a:lnTo>
                <a:close/>
              </a:path>
            </a:pathLst>
          </a:cu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6AC1EBEB-9D74-3E4C-9BDC-668D2D212A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99" r="34499"/>
          <a:stretch/>
        </p:blipFill>
        <p:spPr>
          <a:xfrm>
            <a:off x="10185061" y="160868"/>
            <a:ext cx="1846073" cy="2778854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8D11AB9E-363B-C248-9288-085B4151B4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8" r="33178"/>
          <a:stretch/>
        </p:blipFill>
        <p:spPr>
          <a:xfrm>
            <a:off x="6256867" y="4071410"/>
            <a:ext cx="1898121" cy="2644511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EE1B592D-31D6-3841-8CC1-3C629FEDB5D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5" r="15695"/>
          <a:stretch/>
        </p:blipFill>
        <p:spPr>
          <a:xfrm>
            <a:off x="8314455" y="3100590"/>
            <a:ext cx="3716680" cy="3615331"/>
          </a:xfrm>
          <a:prstGeom prst="rect">
            <a:avLst/>
          </a:prstGeom>
        </p:spPr>
      </p:pic>
      <p:sp>
        <p:nvSpPr>
          <p:cNvPr id="12" name="제목 2">
            <a:extLst>
              <a:ext uri="{FF2B5EF4-FFF2-40B4-BE49-F238E27FC236}">
                <a16:creationId xmlns:a16="http://schemas.microsoft.com/office/drawing/2014/main" id="{A0BDBAE0-F730-4461-8E99-7A3E14E50D88}"/>
              </a:ext>
            </a:extLst>
          </p:cNvPr>
          <p:cNvSpPr txBox="1">
            <a:spLocks/>
          </p:cNvSpPr>
          <p:nvPr/>
        </p:nvSpPr>
        <p:spPr>
          <a:xfrm>
            <a:off x="599327" y="2379127"/>
            <a:ext cx="5058209" cy="583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spc="150" baseline="0">
                <a:solidFill>
                  <a:schemeClr val="bg2"/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j-cs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150" normalizeH="0" baseline="0" noProof="0">
                <a:ln>
                  <a:noFill/>
                </a:ln>
                <a:solidFill>
                  <a:srgbClr val="FDA431"/>
                </a:solidFill>
                <a:effectLst/>
                <a:uLnTx/>
                <a:uFillTx/>
                <a:latin typeface="Malgun Gothic" panose="020B0503020000020004" pitchFamily="50" charset="-127"/>
                <a:ea typeface="Malgun Gothic" panose="020B0503020000020004" pitchFamily="50" charset="-127"/>
                <a:cs typeface="+mj-cs"/>
              </a:rPr>
              <a:t>통합수련프로그램</a:t>
            </a:r>
            <a:r>
              <a:rPr kumimoji="0" lang="en-US" altLang="ko-KR" sz="2400" b="1" i="0" u="none" strike="noStrike" kern="1200" cap="none" spc="150" normalizeH="0" baseline="0" noProof="0">
                <a:ln>
                  <a:noFill/>
                </a:ln>
                <a:solidFill>
                  <a:srgbClr val="FDA431"/>
                </a:solidFill>
                <a:effectLst/>
                <a:uLnTx/>
                <a:uFillTx/>
                <a:latin typeface="Malgun Gothic" panose="020B0503020000020004" pitchFamily="50" charset="-127"/>
                <a:ea typeface="Malgun Gothic" panose="020B0503020000020004" pitchFamily="50" charset="-127"/>
                <a:cs typeface="+mj-cs"/>
              </a:rPr>
              <a:t>.</a:t>
            </a:r>
            <a:endParaRPr kumimoji="0" lang="ko" altLang="en-US" sz="2400" b="1" i="0" u="none" strike="noStrike" kern="1200" cap="none" spc="150" normalizeH="0" baseline="0" noProof="0">
              <a:ln>
                <a:noFill/>
              </a:ln>
              <a:solidFill>
                <a:srgbClr val="FDA431"/>
              </a:solidFill>
              <a:effectLst/>
              <a:uLnTx/>
              <a:uFillTx/>
              <a:latin typeface="Malgun Gothic" panose="020B0503020000020004" pitchFamily="50" charset="-127"/>
              <a:ea typeface="Malgun Gothic" panose="020B0503020000020004" pitchFamily="50" charset="-127"/>
              <a:cs typeface="+mj-cs"/>
            </a:endParaRPr>
          </a:p>
        </p:txBody>
      </p:sp>
      <p:sp>
        <p:nvSpPr>
          <p:cNvPr id="15" name="내용 개체 틀 3">
            <a:extLst>
              <a:ext uri="{FF2B5EF4-FFF2-40B4-BE49-F238E27FC236}">
                <a16:creationId xmlns:a16="http://schemas.microsoft.com/office/drawing/2014/main" id="{024DEEB6-B3EA-4F81-87CA-24558BD5FF18}"/>
              </a:ext>
            </a:extLst>
          </p:cNvPr>
          <p:cNvSpPr txBox="1">
            <a:spLocks/>
          </p:cNvSpPr>
          <p:nvPr/>
        </p:nvSpPr>
        <p:spPr>
          <a:xfrm>
            <a:off x="564839" y="2962926"/>
            <a:ext cx="5092697" cy="2292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150000"/>
              </a:lnSpc>
              <a:spcBef>
                <a:spcPts val="1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500" kern="1200" spc="150" baseline="0">
                <a:solidFill>
                  <a:schemeClr val="bg1"/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500" kern="1200" spc="150" baseline="0">
                <a:solidFill>
                  <a:schemeClr val="bg1"/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400" kern="1200" spc="150" baseline="0">
                <a:solidFill>
                  <a:schemeClr val="bg1"/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400" kern="1200" spc="150" baseline="0">
                <a:solidFill>
                  <a:schemeClr val="bg1"/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400" kern="1200" spc="150" baseline="0">
                <a:solidFill>
                  <a:schemeClr val="bg1"/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1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D7E7BA">
                  <a:lumMod val="75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ko-KR" altLang="en-US" sz="1600" b="0" i="0" u="none" strike="noStrike" kern="1200" cap="none" spc="150" normalizeH="0" baseline="0" noProof="0">
                <a:ln>
                  <a:noFill/>
                </a:ln>
                <a:solidFill>
                  <a:srgbClr val="FCF5E5"/>
                </a:solidFill>
                <a:effectLst/>
                <a:uLnTx/>
                <a:uFillTx/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rPr>
              <a:t>대경지부 가정의학교실 의국에서 운영하는 통합 수련 프로그램으로</a:t>
            </a:r>
            <a:r>
              <a:rPr kumimoji="0" lang="en-US" altLang="ko-KR" sz="1600" b="0" i="0" u="none" strike="noStrike" kern="1200" cap="none" spc="150" normalizeH="0" baseline="0" noProof="0">
                <a:ln>
                  <a:noFill/>
                </a:ln>
                <a:solidFill>
                  <a:srgbClr val="FCF5E5"/>
                </a:solidFill>
                <a:effectLst/>
                <a:uLnTx/>
                <a:uFillTx/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rPr>
              <a:t>, </a:t>
            </a:r>
          </a:p>
          <a:p>
            <a:pPr marL="228600" marR="0" lvl="0" indent="-228600" algn="l" defTabSz="914400" rtl="0" eaLnBrk="1" fontAlgn="auto" latinLnBrk="1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D7E7BA">
                  <a:lumMod val="75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ko-KR" altLang="en-US" sz="1600" b="0" i="0" u="none" strike="noStrike" kern="1200" cap="none" spc="150" normalizeH="0" baseline="0" noProof="0">
                <a:ln>
                  <a:noFill/>
                </a:ln>
                <a:solidFill>
                  <a:srgbClr val="FCF5E5"/>
                </a:solidFill>
                <a:effectLst/>
                <a:uLnTx/>
                <a:uFillTx/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rPr>
              <a:t>초음파</a:t>
            </a:r>
            <a:r>
              <a:rPr kumimoji="0" lang="en-US" altLang="ko-KR" sz="1600" b="0" i="0" u="none" strike="noStrike" kern="1200" cap="none" spc="150" normalizeH="0" baseline="0" noProof="0">
                <a:ln>
                  <a:noFill/>
                </a:ln>
                <a:solidFill>
                  <a:srgbClr val="FCF5E5"/>
                </a:solidFill>
                <a:effectLst/>
                <a:uLnTx/>
                <a:uFillTx/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rPr>
              <a:t>, </a:t>
            </a:r>
            <a:r>
              <a:rPr kumimoji="0" lang="ko-KR" altLang="en-US" sz="1600" b="0" i="0" u="none" strike="noStrike" kern="1200" cap="none" spc="150" normalizeH="0" baseline="0" noProof="0">
                <a:ln>
                  <a:noFill/>
                </a:ln>
                <a:solidFill>
                  <a:srgbClr val="FCF5E5"/>
                </a:solidFill>
                <a:effectLst/>
                <a:uLnTx/>
                <a:uFillTx/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rPr>
              <a:t>내시경</a:t>
            </a:r>
            <a:r>
              <a:rPr kumimoji="0" lang="en-US" altLang="ko-KR" sz="1600" b="0" i="0" u="none" strike="noStrike" kern="1200" cap="none" spc="150" normalizeH="0" baseline="0" noProof="0">
                <a:ln>
                  <a:noFill/>
                </a:ln>
                <a:solidFill>
                  <a:srgbClr val="FCF5E5"/>
                </a:solidFill>
                <a:effectLst/>
                <a:uLnTx/>
                <a:uFillTx/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rPr>
              <a:t>, </a:t>
            </a:r>
            <a:r>
              <a:rPr kumimoji="0" lang="ko-KR" altLang="en-US" sz="1600" b="0" i="0" u="none" strike="noStrike" kern="1200" cap="none" spc="150" normalizeH="0" baseline="0" noProof="0">
                <a:ln>
                  <a:noFill/>
                </a:ln>
                <a:solidFill>
                  <a:srgbClr val="FCF5E5"/>
                </a:solidFill>
                <a:effectLst/>
                <a:uLnTx/>
                <a:uFillTx/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rPr>
              <a:t>통증</a:t>
            </a:r>
            <a:r>
              <a:rPr kumimoji="0" lang="en-US" altLang="ko-KR" sz="1600" b="0" i="0" u="none" strike="noStrike" kern="1200" cap="none" spc="150" normalizeH="0" baseline="0" noProof="0">
                <a:ln>
                  <a:noFill/>
                </a:ln>
                <a:solidFill>
                  <a:srgbClr val="FCF5E5"/>
                </a:solidFill>
                <a:effectLst/>
                <a:uLnTx/>
                <a:uFillTx/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rPr>
              <a:t>, </a:t>
            </a:r>
            <a:r>
              <a:rPr kumimoji="0" lang="ko-KR" altLang="en-US" sz="1600" b="0" i="0" u="none" strike="noStrike" kern="1200" cap="none" spc="150" normalizeH="0" baseline="0" noProof="0">
                <a:ln>
                  <a:noFill/>
                </a:ln>
                <a:solidFill>
                  <a:srgbClr val="FCF5E5"/>
                </a:solidFill>
                <a:effectLst/>
                <a:uLnTx/>
                <a:uFillTx/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rPr>
              <a:t>미용에 이르기까지 실제 임상에서 사용하게 될 수기들을 전공의 수련 기간 동안 익힐수 있습니다</a:t>
            </a:r>
            <a:r>
              <a:rPr kumimoji="0" lang="en-US" altLang="ko-KR" sz="1600" b="0" i="0" u="none" strike="noStrike" kern="1200" cap="none" spc="150" normalizeH="0" baseline="0" noProof="0">
                <a:ln>
                  <a:noFill/>
                </a:ln>
                <a:solidFill>
                  <a:srgbClr val="FCF5E5"/>
                </a:solidFill>
                <a:effectLst/>
                <a:uLnTx/>
                <a:uFillTx/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rPr>
              <a:t>.</a:t>
            </a:r>
          </a:p>
        </p:txBody>
      </p:sp>
      <p:sp>
        <p:nvSpPr>
          <p:cNvPr id="13" name="텍스트 개체 틀 8">
            <a:extLst>
              <a:ext uri="{FF2B5EF4-FFF2-40B4-BE49-F238E27FC236}">
                <a16:creationId xmlns:a16="http://schemas.microsoft.com/office/drawing/2014/main" id="{4A56FF14-93C9-4C39-BD2F-CCDA54F04BA4}"/>
              </a:ext>
            </a:extLst>
          </p:cNvPr>
          <p:cNvSpPr txBox="1">
            <a:spLocks/>
          </p:cNvSpPr>
          <p:nvPr/>
        </p:nvSpPr>
        <p:spPr>
          <a:xfrm>
            <a:off x="656560" y="436230"/>
            <a:ext cx="2378075" cy="1111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800" kern="12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b="1">
                <a:solidFill>
                  <a:srgbClr val="D9D9D9"/>
                </a:solidFill>
                <a:latin typeface="+mn-lt"/>
              </a:rPr>
              <a:t>03</a:t>
            </a:r>
          </a:p>
        </p:txBody>
      </p:sp>
      <p:sp>
        <p:nvSpPr>
          <p:cNvPr id="17" name="제목 2">
            <a:extLst>
              <a:ext uri="{FF2B5EF4-FFF2-40B4-BE49-F238E27FC236}">
                <a16:creationId xmlns:a16="http://schemas.microsoft.com/office/drawing/2014/main" id="{986A5A42-04B2-4081-840C-BDAEA9812BE6}"/>
              </a:ext>
            </a:extLst>
          </p:cNvPr>
          <p:cNvSpPr txBox="1">
            <a:spLocks/>
          </p:cNvSpPr>
          <p:nvPr/>
        </p:nvSpPr>
        <p:spPr>
          <a:xfrm>
            <a:off x="920670" y="724606"/>
            <a:ext cx="3334769" cy="655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>
                <a:solidFill>
                  <a:schemeClr val="accent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1pPr>
          </a:lstStyle>
          <a:p>
            <a:r>
              <a:rPr lang="en-US" altLang="ko-KR" b="1"/>
              <a:t>Residency</a:t>
            </a:r>
          </a:p>
        </p:txBody>
      </p:sp>
    </p:spTree>
    <p:extLst>
      <p:ext uri="{BB962C8B-B14F-4D97-AF65-F5344CB8AC3E}">
        <p14:creationId xmlns:p14="http://schemas.microsoft.com/office/powerpoint/2010/main" val="19295414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id="{4A80B66D-5EA0-4BD7-B4DB-66BEF8C5EA3D}"/>
              </a:ext>
            </a:extLst>
          </p:cNvPr>
          <p:cNvSpPr/>
          <p:nvPr/>
        </p:nvSpPr>
        <p:spPr>
          <a:xfrm>
            <a:off x="-1" y="2156059"/>
            <a:ext cx="6256867" cy="2541069"/>
          </a:xfrm>
          <a:prstGeom prst="rect">
            <a:avLst/>
          </a:prstGeom>
          <a:solidFill>
            <a:srgbClr val="282C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제목 2">
            <a:extLst>
              <a:ext uri="{FF2B5EF4-FFF2-40B4-BE49-F238E27FC236}">
                <a16:creationId xmlns:a16="http://schemas.microsoft.com/office/drawing/2014/main" id="{A0BDBAE0-F730-4461-8E99-7A3E14E50D88}"/>
              </a:ext>
            </a:extLst>
          </p:cNvPr>
          <p:cNvSpPr txBox="1">
            <a:spLocks/>
          </p:cNvSpPr>
          <p:nvPr/>
        </p:nvSpPr>
        <p:spPr>
          <a:xfrm>
            <a:off x="599327" y="2379127"/>
            <a:ext cx="5058209" cy="583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spc="150" baseline="0">
                <a:solidFill>
                  <a:schemeClr val="bg2"/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j-cs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150" normalizeH="0" baseline="0" noProof="0">
                <a:ln>
                  <a:noFill/>
                </a:ln>
                <a:solidFill>
                  <a:srgbClr val="FDA431"/>
                </a:solidFill>
                <a:effectLst/>
                <a:uLnTx/>
                <a:uFillTx/>
                <a:latin typeface="Malgun Gothic" panose="020B0503020000020004" pitchFamily="50" charset="-127"/>
                <a:ea typeface="Malgun Gothic" panose="020B0503020000020004" pitchFamily="50" charset="-127"/>
                <a:cs typeface="+mj-cs"/>
              </a:rPr>
              <a:t>과내 렉쳐</a:t>
            </a:r>
            <a:r>
              <a:rPr kumimoji="0" lang="en-US" altLang="ko-KR" sz="2400" b="1" i="0" u="none" strike="noStrike" kern="1200" cap="none" spc="150" normalizeH="0" baseline="0" noProof="0">
                <a:ln>
                  <a:noFill/>
                </a:ln>
                <a:solidFill>
                  <a:srgbClr val="FDA431"/>
                </a:solidFill>
                <a:effectLst/>
                <a:uLnTx/>
                <a:uFillTx/>
                <a:latin typeface="Malgun Gothic" panose="020B0503020000020004" pitchFamily="50" charset="-127"/>
                <a:ea typeface="Malgun Gothic" panose="020B0503020000020004" pitchFamily="50" charset="-127"/>
                <a:cs typeface="+mj-cs"/>
              </a:rPr>
              <a:t>.</a:t>
            </a:r>
          </a:p>
        </p:txBody>
      </p:sp>
      <p:sp>
        <p:nvSpPr>
          <p:cNvPr id="15" name="내용 개체 틀 3">
            <a:extLst>
              <a:ext uri="{FF2B5EF4-FFF2-40B4-BE49-F238E27FC236}">
                <a16:creationId xmlns:a16="http://schemas.microsoft.com/office/drawing/2014/main" id="{024DEEB6-B3EA-4F81-87CA-24558BD5FF18}"/>
              </a:ext>
            </a:extLst>
          </p:cNvPr>
          <p:cNvSpPr txBox="1">
            <a:spLocks/>
          </p:cNvSpPr>
          <p:nvPr/>
        </p:nvSpPr>
        <p:spPr>
          <a:xfrm>
            <a:off x="564839" y="2962927"/>
            <a:ext cx="5092698" cy="15705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150000"/>
              </a:lnSpc>
              <a:spcBef>
                <a:spcPts val="1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500" kern="1200" spc="150" baseline="0">
                <a:solidFill>
                  <a:schemeClr val="bg1"/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500" kern="1200" spc="150" baseline="0">
                <a:solidFill>
                  <a:schemeClr val="bg1"/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400" kern="1200" spc="150" baseline="0">
                <a:solidFill>
                  <a:schemeClr val="bg1"/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400" kern="1200" spc="150" baseline="0">
                <a:solidFill>
                  <a:schemeClr val="bg1"/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400" kern="1200" spc="150" baseline="0">
                <a:solidFill>
                  <a:schemeClr val="bg1"/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1" hangingPunct="1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>
                <a:srgbClr val="D7E7BA">
                  <a:lumMod val="75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ko-KR" altLang="en-US" sz="1600" b="0" i="0" u="none" strike="noStrike" kern="1200" cap="none" spc="150" normalizeH="0" baseline="0" noProof="0">
                <a:ln>
                  <a:noFill/>
                </a:ln>
                <a:solidFill>
                  <a:srgbClr val="FCF5E5"/>
                </a:solidFill>
                <a:effectLst/>
                <a:uLnTx/>
                <a:uFillTx/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rPr>
              <a:t>과내 렉쳐 중 전문의 렉쳐와 저널리뷰를 통해 진료의 실제적인 문제를 같이 고민하고 의논할 수 있고</a:t>
            </a:r>
            <a:r>
              <a:rPr kumimoji="0" lang="en-US" altLang="ko-KR" sz="1600" b="0" i="0" u="none" strike="noStrike" kern="1200" cap="none" spc="150" normalizeH="0" baseline="0" noProof="0">
                <a:ln>
                  <a:noFill/>
                </a:ln>
                <a:solidFill>
                  <a:srgbClr val="FCF5E5"/>
                </a:solidFill>
                <a:effectLst/>
                <a:uLnTx/>
                <a:uFillTx/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rPr>
              <a:t>, </a:t>
            </a:r>
            <a:r>
              <a:rPr lang="ko-KR" altLang="en-US" sz="1600">
                <a:solidFill>
                  <a:srgbClr val="FCF5E5"/>
                </a:solidFill>
              </a:rPr>
              <a:t>진료 팁들을</a:t>
            </a:r>
            <a:r>
              <a:rPr kumimoji="0" lang="ko-KR" altLang="en-US" sz="1600" b="0" i="0" u="none" strike="noStrike" kern="1200" cap="none" spc="150" normalizeH="0" baseline="0" noProof="0">
                <a:ln>
                  <a:noFill/>
                </a:ln>
                <a:solidFill>
                  <a:srgbClr val="FCF5E5"/>
                </a:solidFill>
                <a:effectLst/>
                <a:uLnTx/>
                <a:uFillTx/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rPr>
              <a:t> 배울 수 있습니다</a:t>
            </a:r>
            <a:r>
              <a:rPr lang="en-US" altLang="ko-KR" sz="1600">
                <a:solidFill>
                  <a:srgbClr val="FCF5E5"/>
                </a:solidFill>
              </a:rPr>
              <a:t>.</a:t>
            </a:r>
            <a:endParaRPr kumimoji="0" lang="ko-KR" altLang="en-US" sz="1600" b="0" i="0" u="none" strike="noStrike" kern="1200" cap="none" spc="150" normalizeH="0" baseline="0" noProof="0">
              <a:ln>
                <a:noFill/>
              </a:ln>
              <a:solidFill>
                <a:srgbClr val="FCF5E5"/>
              </a:solidFill>
              <a:effectLst/>
              <a:uLnTx/>
              <a:uFillTx/>
              <a:latin typeface="Malgun Gothic" panose="020B0503020000020004" pitchFamily="50" charset="-127"/>
              <a:ea typeface="Malgun Gothic" panose="020B0503020000020004" pitchFamily="50" charset="-127"/>
              <a:cs typeface="+mn-cs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6A5F246A-2DD3-48F4-A580-E486D9BD3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64" y="1647434"/>
            <a:ext cx="5774596" cy="3558317"/>
          </a:xfrm>
          <a:prstGeom prst="rect">
            <a:avLst/>
          </a:prstGeom>
        </p:spPr>
      </p:pic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45D5CF3E-3332-4CA8-AE5F-145868B4FD21}"/>
              </a:ext>
            </a:extLst>
          </p:cNvPr>
          <p:cNvSpPr txBox="1">
            <a:spLocks/>
          </p:cNvSpPr>
          <p:nvPr/>
        </p:nvSpPr>
        <p:spPr>
          <a:xfrm>
            <a:off x="656560" y="436230"/>
            <a:ext cx="2378075" cy="1111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800" kern="12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b="1">
                <a:solidFill>
                  <a:srgbClr val="D9D9D9"/>
                </a:solidFill>
                <a:latin typeface="+mn-lt"/>
              </a:rPr>
              <a:t>03</a:t>
            </a:r>
          </a:p>
        </p:txBody>
      </p:sp>
      <p:sp>
        <p:nvSpPr>
          <p:cNvPr id="10" name="제목 2">
            <a:extLst>
              <a:ext uri="{FF2B5EF4-FFF2-40B4-BE49-F238E27FC236}">
                <a16:creationId xmlns:a16="http://schemas.microsoft.com/office/drawing/2014/main" id="{1568A94A-2278-4C96-8F71-DAB03F71D8A6}"/>
              </a:ext>
            </a:extLst>
          </p:cNvPr>
          <p:cNvSpPr txBox="1">
            <a:spLocks/>
          </p:cNvSpPr>
          <p:nvPr/>
        </p:nvSpPr>
        <p:spPr>
          <a:xfrm>
            <a:off x="920670" y="724606"/>
            <a:ext cx="3334769" cy="655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>
                <a:solidFill>
                  <a:schemeClr val="accent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1pPr>
          </a:lstStyle>
          <a:p>
            <a:r>
              <a:rPr lang="en-US" altLang="ko-KR" b="1"/>
              <a:t>Residency</a:t>
            </a:r>
          </a:p>
        </p:txBody>
      </p:sp>
    </p:spTree>
    <p:extLst>
      <p:ext uri="{BB962C8B-B14F-4D97-AF65-F5344CB8AC3E}">
        <p14:creationId xmlns:p14="http://schemas.microsoft.com/office/powerpoint/2010/main" val="14291517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>
            <a:extLst>
              <a:ext uri="{FF2B5EF4-FFF2-40B4-BE49-F238E27FC236}">
                <a16:creationId xmlns:a16="http://schemas.microsoft.com/office/drawing/2014/main" id="{A38D01D2-51C2-4C20-9993-21DA7BC7BF19}"/>
              </a:ext>
            </a:extLst>
          </p:cNvPr>
          <p:cNvSpPr/>
          <p:nvPr/>
        </p:nvSpPr>
        <p:spPr>
          <a:xfrm>
            <a:off x="-1" y="2156059"/>
            <a:ext cx="6256867" cy="3099335"/>
          </a:xfrm>
          <a:prstGeom prst="rect">
            <a:avLst/>
          </a:prstGeom>
          <a:solidFill>
            <a:srgbClr val="282C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7480DF21-DE52-7742-819E-D9D5B41482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8" r="16498"/>
          <a:stretch/>
        </p:blipFill>
        <p:spPr>
          <a:xfrm>
            <a:off x="6256867" y="160867"/>
            <a:ext cx="3767328" cy="3747805"/>
          </a:xfrm>
          <a:custGeom>
            <a:avLst/>
            <a:gdLst>
              <a:gd name="connsiteX0" fmla="*/ 0 w 3767328"/>
              <a:gd name="connsiteY0" fmla="*/ 0 h 3747805"/>
              <a:gd name="connsiteX1" fmla="*/ 3767328 w 3767328"/>
              <a:gd name="connsiteY1" fmla="*/ 0 h 3747805"/>
              <a:gd name="connsiteX2" fmla="*/ 3767328 w 3767328"/>
              <a:gd name="connsiteY2" fmla="*/ 2778856 h 3747805"/>
              <a:gd name="connsiteX3" fmla="*/ 1896721 w 3767328"/>
              <a:gd name="connsiteY3" fmla="*/ 2778856 h 3747805"/>
              <a:gd name="connsiteX4" fmla="*/ 1896721 w 3767328"/>
              <a:gd name="connsiteY4" fmla="*/ 3747805 h 3747805"/>
              <a:gd name="connsiteX5" fmla="*/ 0 w 3767328"/>
              <a:gd name="connsiteY5" fmla="*/ 3747805 h 3747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67328" h="3747805">
                <a:moveTo>
                  <a:pt x="0" y="0"/>
                </a:moveTo>
                <a:lnTo>
                  <a:pt x="3767328" y="0"/>
                </a:lnTo>
                <a:lnTo>
                  <a:pt x="3767328" y="2778856"/>
                </a:lnTo>
                <a:lnTo>
                  <a:pt x="1896721" y="2778856"/>
                </a:lnTo>
                <a:lnTo>
                  <a:pt x="1896721" y="3747805"/>
                </a:lnTo>
                <a:lnTo>
                  <a:pt x="0" y="3747805"/>
                </a:lnTo>
                <a:close/>
              </a:path>
            </a:pathLst>
          </a:cu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6AC1EBEB-9D74-3E4C-9BDC-668D2D212A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" r="175"/>
          <a:stretch/>
        </p:blipFill>
        <p:spPr>
          <a:xfrm>
            <a:off x="10185061" y="160868"/>
            <a:ext cx="1846073" cy="2778854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8D11AB9E-363B-C248-9288-085B4151B4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6" b="7486"/>
          <a:stretch/>
        </p:blipFill>
        <p:spPr>
          <a:xfrm>
            <a:off x="6256867" y="4071410"/>
            <a:ext cx="1898121" cy="2644511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EE1B592D-31D6-3841-8CC1-3C629FEDB5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9" r="11449"/>
          <a:stretch/>
        </p:blipFill>
        <p:spPr>
          <a:xfrm>
            <a:off x="8314455" y="3100590"/>
            <a:ext cx="3716680" cy="3615331"/>
          </a:xfrm>
          <a:prstGeom prst="rect">
            <a:avLst/>
          </a:prstGeom>
        </p:spPr>
      </p:pic>
      <p:sp>
        <p:nvSpPr>
          <p:cNvPr id="12" name="제목 2">
            <a:extLst>
              <a:ext uri="{FF2B5EF4-FFF2-40B4-BE49-F238E27FC236}">
                <a16:creationId xmlns:a16="http://schemas.microsoft.com/office/drawing/2014/main" id="{A0BDBAE0-F730-4461-8E99-7A3E14E50D88}"/>
              </a:ext>
            </a:extLst>
          </p:cNvPr>
          <p:cNvSpPr txBox="1">
            <a:spLocks/>
          </p:cNvSpPr>
          <p:nvPr/>
        </p:nvSpPr>
        <p:spPr>
          <a:xfrm>
            <a:off x="599327" y="2379127"/>
            <a:ext cx="5058209" cy="583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spc="150" baseline="0">
                <a:solidFill>
                  <a:schemeClr val="bg2"/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j-cs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150" normalizeH="0" baseline="0" noProof="0">
                <a:ln>
                  <a:noFill/>
                </a:ln>
                <a:solidFill>
                  <a:srgbClr val="FDA431"/>
                </a:solidFill>
                <a:effectLst/>
                <a:uLnTx/>
                <a:uFillTx/>
                <a:latin typeface="Malgun Gothic" panose="020B0503020000020004" pitchFamily="50" charset="-127"/>
                <a:ea typeface="Malgun Gothic" panose="020B0503020000020004" pitchFamily="50" charset="-127"/>
                <a:cs typeface="+mj-cs"/>
              </a:rPr>
              <a:t>학술대회 참가</a:t>
            </a:r>
            <a:r>
              <a:rPr kumimoji="0" lang="en-US" altLang="ko-KR" sz="2400" b="1" i="0" u="none" strike="noStrike" kern="1200" cap="none" spc="150" normalizeH="0" baseline="0" noProof="0">
                <a:ln>
                  <a:noFill/>
                </a:ln>
                <a:solidFill>
                  <a:srgbClr val="FDA431"/>
                </a:solidFill>
                <a:effectLst/>
                <a:uLnTx/>
                <a:uFillTx/>
                <a:latin typeface="Malgun Gothic" panose="020B0503020000020004" pitchFamily="50" charset="-127"/>
                <a:ea typeface="Malgun Gothic" panose="020B0503020000020004" pitchFamily="50" charset="-127"/>
                <a:cs typeface="+mj-cs"/>
              </a:rPr>
              <a:t>.</a:t>
            </a:r>
            <a:endParaRPr kumimoji="0" lang="ko" altLang="en-US" sz="2400" b="1" i="0" u="none" strike="noStrike" kern="1200" cap="none" spc="150" normalizeH="0" baseline="0" noProof="0">
              <a:ln>
                <a:noFill/>
              </a:ln>
              <a:solidFill>
                <a:srgbClr val="FDA431"/>
              </a:solidFill>
              <a:effectLst/>
              <a:uLnTx/>
              <a:uFillTx/>
              <a:latin typeface="Malgun Gothic" panose="020B0503020000020004" pitchFamily="50" charset="-127"/>
              <a:ea typeface="Malgun Gothic" panose="020B0503020000020004" pitchFamily="50" charset="-127"/>
              <a:cs typeface="+mj-cs"/>
            </a:endParaRPr>
          </a:p>
        </p:txBody>
      </p:sp>
      <p:sp>
        <p:nvSpPr>
          <p:cNvPr id="15" name="내용 개체 틀 3">
            <a:extLst>
              <a:ext uri="{FF2B5EF4-FFF2-40B4-BE49-F238E27FC236}">
                <a16:creationId xmlns:a16="http://schemas.microsoft.com/office/drawing/2014/main" id="{024DEEB6-B3EA-4F81-87CA-24558BD5FF18}"/>
              </a:ext>
            </a:extLst>
          </p:cNvPr>
          <p:cNvSpPr txBox="1">
            <a:spLocks/>
          </p:cNvSpPr>
          <p:nvPr/>
        </p:nvSpPr>
        <p:spPr>
          <a:xfrm>
            <a:off x="305418" y="3060276"/>
            <a:ext cx="5585243" cy="21951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150000"/>
              </a:lnSpc>
              <a:spcBef>
                <a:spcPts val="1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500" kern="1200" spc="150" baseline="0">
                <a:solidFill>
                  <a:schemeClr val="bg1"/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500" kern="1200" spc="150" baseline="0">
                <a:solidFill>
                  <a:schemeClr val="bg1"/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400" kern="1200" spc="150" baseline="0">
                <a:solidFill>
                  <a:schemeClr val="bg1"/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400" kern="1200" spc="150" baseline="0">
                <a:solidFill>
                  <a:schemeClr val="bg1"/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400" kern="1200" spc="150" baseline="0">
                <a:solidFill>
                  <a:schemeClr val="bg1"/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1" hangingPunct="1">
              <a:lnSpc>
                <a:spcPct val="120000"/>
              </a:lnSpc>
              <a:spcBef>
                <a:spcPts val="1500"/>
              </a:spcBef>
              <a:spcAft>
                <a:spcPts val="0"/>
              </a:spcAft>
              <a:buClr>
                <a:srgbClr val="D7E7BA">
                  <a:lumMod val="75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ko-KR" altLang="en-US" sz="1600" b="0" i="0" u="none" strike="noStrike" kern="1200" cap="none" spc="150" normalizeH="0" baseline="0" noProof="0">
                <a:ln>
                  <a:noFill/>
                </a:ln>
                <a:solidFill>
                  <a:srgbClr val="FCF5E5"/>
                </a:solidFill>
                <a:effectLst/>
                <a:uLnTx/>
                <a:uFillTx/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rPr>
              <a:t>춘계 및 추계 대한가정의학회 학술대회에 참석할 수 있으며</a:t>
            </a:r>
            <a:r>
              <a:rPr kumimoji="0" lang="en-US" altLang="ko-KR" sz="1600" b="0" i="0" u="none" strike="noStrike" kern="1200" cap="none" spc="150" normalizeH="0" baseline="0" noProof="0">
                <a:ln>
                  <a:noFill/>
                </a:ln>
                <a:solidFill>
                  <a:srgbClr val="FCF5E5"/>
                </a:solidFill>
                <a:effectLst/>
                <a:uLnTx/>
                <a:uFillTx/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rPr>
              <a:t>, </a:t>
            </a:r>
            <a:r>
              <a:rPr kumimoji="0" lang="ko-KR" altLang="en-US" sz="1600" b="0" i="0" u="none" strike="noStrike" kern="1200" cap="none" spc="150" normalizeH="0" baseline="0" noProof="0">
                <a:ln>
                  <a:noFill/>
                </a:ln>
                <a:solidFill>
                  <a:srgbClr val="FCF5E5"/>
                </a:solidFill>
                <a:effectLst/>
                <a:uLnTx/>
                <a:uFillTx/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rPr>
              <a:t>전공의 수련에 필요한 연제 발표 및 포스트에 참가할 수 있습니다</a:t>
            </a:r>
            <a:r>
              <a:rPr kumimoji="0" lang="en-US" altLang="ko-KR" sz="1600" b="0" i="0" u="none" strike="noStrike" kern="1200" cap="none" spc="150" normalizeH="0" baseline="0" noProof="0">
                <a:ln>
                  <a:noFill/>
                </a:ln>
                <a:solidFill>
                  <a:srgbClr val="FCF5E5"/>
                </a:solidFill>
                <a:effectLst/>
                <a:uLnTx/>
                <a:uFillTx/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1" hangingPunct="1">
              <a:lnSpc>
                <a:spcPct val="120000"/>
              </a:lnSpc>
              <a:spcBef>
                <a:spcPts val="1500"/>
              </a:spcBef>
              <a:spcAft>
                <a:spcPts val="0"/>
              </a:spcAft>
              <a:buClr>
                <a:srgbClr val="D7E7BA">
                  <a:lumMod val="75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ko-KR" altLang="en-US" sz="1600">
                <a:solidFill>
                  <a:srgbClr val="FCF5E5"/>
                </a:solidFill>
              </a:rPr>
              <a:t>뿐만 아니라 학술대회 기간 중 의국원들과의 식사</a:t>
            </a:r>
            <a:r>
              <a:rPr lang="en-US" altLang="ko-KR" sz="1600">
                <a:solidFill>
                  <a:srgbClr val="FCF5E5"/>
                </a:solidFill>
              </a:rPr>
              <a:t>, </a:t>
            </a:r>
            <a:r>
              <a:rPr lang="ko-KR" altLang="en-US" sz="1600">
                <a:solidFill>
                  <a:srgbClr val="FCF5E5"/>
                </a:solidFill>
              </a:rPr>
              <a:t>관광지 탐방</a:t>
            </a:r>
            <a:r>
              <a:rPr lang="en-US" altLang="ko-KR" sz="1600">
                <a:solidFill>
                  <a:srgbClr val="FCF5E5"/>
                </a:solidFill>
              </a:rPr>
              <a:t>, </a:t>
            </a:r>
            <a:r>
              <a:rPr lang="ko-KR" altLang="en-US" sz="1600">
                <a:solidFill>
                  <a:srgbClr val="FCF5E5"/>
                </a:solidFill>
              </a:rPr>
              <a:t>영화관람 등은 가장 기대되는 시간입니다</a:t>
            </a:r>
            <a:r>
              <a:rPr lang="en-US" altLang="ko-KR" sz="1600">
                <a:solidFill>
                  <a:srgbClr val="FCF5E5"/>
                </a:solidFill>
              </a:rPr>
              <a:t>.</a:t>
            </a:r>
            <a:r>
              <a:rPr lang="en-US" altLang="ko-KR" sz="1600">
                <a:solidFill>
                  <a:srgbClr val="FCF5E5"/>
                </a:solidFill>
                <a:sym typeface="Wingdings" panose="05000000000000000000" pitchFamily="2" charset="2"/>
              </a:rPr>
              <a:t></a:t>
            </a:r>
            <a:endParaRPr lang="en-US" altLang="ko-KR" sz="1600">
              <a:solidFill>
                <a:srgbClr val="FCF5E5"/>
              </a:solidFill>
            </a:endParaRPr>
          </a:p>
        </p:txBody>
      </p:sp>
      <p:sp>
        <p:nvSpPr>
          <p:cNvPr id="19" name="텍스트 개체 틀 8">
            <a:extLst>
              <a:ext uri="{FF2B5EF4-FFF2-40B4-BE49-F238E27FC236}">
                <a16:creationId xmlns:a16="http://schemas.microsoft.com/office/drawing/2014/main" id="{F5664BF0-D8C0-4ADB-85D9-9E724DE29FDE}"/>
              </a:ext>
            </a:extLst>
          </p:cNvPr>
          <p:cNvSpPr txBox="1">
            <a:spLocks/>
          </p:cNvSpPr>
          <p:nvPr/>
        </p:nvSpPr>
        <p:spPr>
          <a:xfrm>
            <a:off x="656560" y="436230"/>
            <a:ext cx="2378075" cy="1111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800" kern="12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b="1">
                <a:solidFill>
                  <a:srgbClr val="D9D9D9"/>
                </a:solidFill>
                <a:latin typeface="+mn-lt"/>
              </a:rPr>
              <a:t>03</a:t>
            </a:r>
          </a:p>
        </p:txBody>
      </p:sp>
      <p:sp>
        <p:nvSpPr>
          <p:cNvPr id="20" name="제목 2">
            <a:extLst>
              <a:ext uri="{FF2B5EF4-FFF2-40B4-BE49-F238E27FC236}">
                <a16:creationId xmlns:a16="http://schemas.microsoft.com/office/drawing/2014/main" id="{B7044B67-1AF2-4EF9-8C7A-0EB568BF7281}"/>
              </a:ext>
            </a:extLst>
          </p:cNvPr>
          <p:cNvSpPr txBox="1">
            <a:spLocks/>
          </p:cNvSpPr>
          <p:nvPr/>
        </p:nvSpPr>
        <p:spPr>
          <a:xfrm>
            <a:off x="920670" y="724606"/>
            <a:ext cx="3334769" cy="655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>
                <a:solidFill>
                  <a:schemeClr val="accent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1pPr>
          </a:lstStyle>
          <a:p>
            <a:r>
              <a:rPr lang="en-US" altLang="ko-KR" b="1"/>
              <a:t>Residency</a:t>
            </a:r>
          </a:p>
        </p:txBody>
      </p:sp>
    </p:spTree>
    <p:extLst>
      <p:ext uri="{BB962C8B-B14F-4D97-AF65-F5344CB8AC3E}">
        <p14:creationId xmlns:p14="http://schemas.microsoft.com/office/powerpoint/2010/main" val="21193315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텍스트 개체 틀 8">
            <a:extLst>
              <a:ext uri="{FF2B5EF4-FFF2-40B4-BE49-F238E27FC236}">
                <a16:creationId xmlns:a16="http://schemas.microsoft.com/office/drawing/2014/main" id="{451B2F88-C22A-4ED0-945E-9FDB734141E6}"/>
              </a:ext>
            </a:extLst>
          </p:cNvPr>
          <p:cNvSpPr txBox="1">
            <a:spLocks/>
          </p:cNvSpPr>
          <p:nvPr/>
        </p:nvSpPr>
        <p:spPr>
          <a:xfrm>
            <a:off x="4223251" y="817490"/>
            <a:ext cx="1030995" cy="8019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800" kern="12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5400" b="1">
                <a:solidFill>
                  <a:srgbClr val="D9D9D9"/>
                </a:solidFill>
              </a:rPr>
              <a:t>04</a:t>
            </a: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083D89CC-0973-4658-89D8-2A035FE06E20}"/>
              </a:ext>
            </a:extLst>
          </p:cNvPr>
          <p:cNvSpPr/>
          <p:nvPr/>
        </p:nvSpPr>
        <p:spPr>
          <a:xfrm>
            <a:off x="-16693" y="3295262"/>
            <a:ext cx="12208693" cy="267476"/>
          </a:xfrm>
          <a:prstGeom prst="rect">
            <a:avLst/>
          </a:prstGeom>
          <a:solidFill>
            <a:srgbClr val="282C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C74C907-3024-4E29-9027-84C9848097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791" b="84116" l="19948" r="79211">
                        <a14:foregroundMark x1="43438" y1="34722" x2="43438" y2="34722"/>
                        <a14:foregroundMark x1="41172" y1="29583" x2="41172" y2="29583"/>
                        <a14:foregroundMark x1="38125" y1="32778" x2="38125" y2="32778"/>
                        <a14:foregroundMark x1="34297" y1="31389" x2="34297" y2="31389"/>
                        <a14:foregroundMark x1="35156" y1="35417" x2="35156" y2="35417"/>
                        <a14:foregroundMark x1="35313" y1="37083" x2="35313" y2="37083"/>
                        <a14:foregroundMark x1="38828" y1="39306" x2="38828" y2="39306"/>
                        <a14:foregroundMark x1="45703" y1="37083" x2="45703" y2="37083"/>
                        <a14:foregroundMark x1="49219" y1="32639" x2="49219" y2="32639"/>
                        <a14:foregroundMark x1="50000" y1="29167" x2="50000" y2="29167"/>
                        <a14:foregroundMark x1="50469" y1="40000" x2="50469" y2="40000"/>
                        <a14:foregroundMark x1="57969" y1="36528" x2="57969" y2="36528"/>
                        <a14:foregroundMark x1="58594" y1="34028" x2="58594" y2="34028"/>
                        <a14:foregroundMark x1="56641" y1="33889" x2="56641" y2="33889"/>
                        <a14:foregroundMark x1="57188" y1="41806" x2="57188" y2="41806"/>
                        <a14:foregroundMark x1="55234" y1="40417" x2="55234" y2="40417"/>
                        <a14:foregroundMark x1="64297" y1="46250" x2="64297" y2="46250"/>
                        <a14:foregroundMark x1="75156" y1="50694" x2="75156" y2="50694"/>
                        <a14:foregroundMark x1="78516" y1="50139" x2="78516" y2="50139"/>
                        <a14:foregroundMark x1="56484" y1="68056" x2="56484" y2="68056"/>
                        <a14:foregroundMark x1="50391" y1="69444" x2="50391" y2="69444"/>
                        <a14:foregroundMark x1="52109" y1="55000" x2="52109" y2="55000"/>
                        <a14:foregroundMark x1="48672" y1="53472" x2="48672" y2="53472"/>
                        <a14:foregroundMark x1="54375" y1="52778" x2="54375" y2="52778"/>
                        <a14:foregroundMark x1="43281" y1="58194" x2="43281" y2="58194"/>
                        <a14:foregroundMark x1="39375" y1="63611" x2="39375" y2="63611"/>
                        <a14:foregroundMark x1="34688" y1="60556" x2="34688" y2="60556"/>
                        <a14:foregroundMark x1="29766" y1="61528" x2="29766" y2="61528"/>
                        <a14:foregroundMark x1="26719" y1="57361" x2="26719" y2="57361"/>
                        <a14:foregroundMark x1="20547" y1="58056" x2="20547" y2="58056"/>
                        <a14:foregroundMark x1="23359" y1="67083" x2="23359" y2="67083"/>
                        <a14:foregroundMark x1="66797" y1="49306" x2="66797" y2="49306"/>
                        <a14:foregroundMark x1="65000" y1="58194" x2="65000" y2="58194"/>
                        <a14:foregroundMark x1="64844" y1="62083" x2="64844" y2="62083"/>
                        <a14:foregroundMark x1="70313" y1="53194" x2="70313" y2="53194"/>
                        <a14:backgroundMark x1="36563" y1="38333" x2="36563" y2="38333"/>
                        <a14:backgroundMark x1="64844" y1="52222" x2="64844" y2="52222"/>
                        <a14:backgroundMark x1="67266" y1="67222" x2="67266" y2="67222"/>
                      </a14:backgroundRemoval>
                    </a14:imgEffect>
                  </a14:imgLayer>
                </a14:imgProps>
              </a:ext>
            </a:extLst>
          </a:blip>
          <a:srcRect l="12540" t="19626" r="13381" b="8718"/>
          <a:stretch/>
        </p:blipFill>
        <p:spPr>
          <a:xfrm>
            <a:off x="4546432" y="462166"/>
            <a:ext cx="3454568" cy="18796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25D9D4-F437-47CF-A0BF-ED8AB6BBEEB8}"/>
              </a:ext>
            </a:extLst>
          </p:cNvPr>
          <p:cNvSpPr txBox="1"/>
          <p:nvPr/>
        </p:nvSpPr>
        <p:spPr>
          <a:xfrm>
            <a:off x="5419658" y="1010778"/>
            <a:ext cx="741507" cy="92333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252000" tIns="0" rIns="252000" bIns="0" rtlCol="0">
            <a:spAutoFit/>
          </a:bodyPr>
          <a:lstStyle/>
          <a:p>
            <a:pPr algn="ctr"/>
            <a:r>
              <a:rPr lang="ko-KR" altLang="en-US" sz="6000">
                <a:latin typeface="HY엽서M" panose="02030600000101010101" pitchFamily="18" charset="-127"/>
                <a:ea typeface="HY엽서M" panose="02030600000101010101" pitchFamily="18" charset="-127"/>
              </a:rPr>
              <a:t>국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B79D418E-1934-4D47-8182-D4A3F7E5DB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483" r="16629"/>
          <a:stretch/>
        </p:blipFill>
        <p:spPr>
          <a:xfrm>
            <a:off x="7357572" y="241300"/>
            <a:ext cx="2355850" cy="24447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9F395B6-E0C2-4DAA-95C7-BB44627769B4}"/>
              </a:ext>
            </a:extLst>
          </p:cNvPr>
          <p:cNvSpPr txBox="1"/>
          <p:nvPr/>
        </p:nvSpPr>
        <p:spPr>
          <a:xfrm rot="20453841">
            <a:off x="8430780" y="375439"/>
            <a:ext cx="881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>
                <a:solidFill>
                  <a:srgbClr val="CB0B0B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젤 중요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8C94EA63-D59D-4E9D-90F3-79EA33EDC0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475" t="29077" r="6028" b="4818"/>
          <a:stretch/>
        </p:blipFill>
        <p:spPr>
          <a:xfrm>
            <a:off x="3095632" y="2341798"/>
            <a:ext cx="5984041" cy="30488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2955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그림 개체 틀 24">
            <a:extLst>
              <a:ext uri="{FF2B5EF4-FFF2-40B4-BE49-F238E27FC236}">
                <a16:creationId xmlns:a16="http://schemas.microsoft.com/office/drawing/2014/main" id="{9B49E810-CA0B-4BD1-B1EF-EAA09B8187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" t="19561" r="16895"/>
          <a:stretch/>
        </p:blipFill>
        <p:spPr>
          <a:xfrm>
            <a:off x="9348846" y="4168866"/>
            <a:ext cx="2544322" cy="1709264"/>
          </a:xfrm>
          <a:prstGeom prst="rect">
            <a:avLst/>
          </a:prstGeom>
        </p:spPr>
      </p:pic>
      <p:sp>
        <p:nvSpPr>
          <p:cNvPr id="17" name="텍스트 개체 틀 8">
            <a:extLst>
              <a:ext uri="{FF2B5EF4-FFF2-40B4-BE49-F238E27FC236}">
                <a16:creationId xmlns:a16="http://schemas.microsoft.com/office/drawing/2014/main" id="{451B2F88-C22A-4ED0-945E-9FDB734141E6}"/>
              </a:ext>
            </a:extLst>
          </p:cNvPr>
          <p:cNvSpPr txBox="1">
            <a:spLocks/>
          </p:cNvSpPr>
          <p:nvPr/>
        </p:nvSpPr>
        <p:spPr>
          <a:xfrm>
            <a:off x="4223251" y="817490"/>
            <a:ext cx="1030995" cy="8019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800" kern="12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5400" b="1">
                <a:solidFill>
                  <a:srgbClr val="D9D9D9"/>
                </a:solidFill>
              </a:rPr>
              <a:t>04</a:t>
            </a: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083D89CC-0973-4658-89D8-2A035FE06E20}"/>
              </a:ext>
            </a:extLst>
          </p:cNvPr>
          <p:cNvSpPr/>
          <p:nvPr/>
        </p:nvSpPr>
        <p:spPr>
          <a:xfrm>
            <a:off x="0" y="3429000"/>
            <a:ext cx="12208693" cy="105249"/>
          </a:xfrm>
          <a:prstGeom prst="rect">
            <a:avLst/>
          </a:prstGeom>
          <a:solidFill>
            <a:srgbClr val="282C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C74C907-3024-4E29-9027-84C9848097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791" b="84116" l="19948" r="79211">
                        <a14:foregroundMark x1="43438" y1="34722" x2="43438" y2="34722"/>
                        <a14:foregroundMark x1="41172" y1="29583" x2="41172" y2="29583"/>
                        <a14:foregroundMark x1="38125" y1="32778" x2="38125" y2="32778"/>
                        <a14:foregroundMark x1="34297" y1="31389" x2="34297" y2="31389"/>
                        <a14:foregroundMark x1="35156" y1="35417" x2="35156" y2="35417"/>
                        <a14:foregroundMark x1="35313" y1="37083" x2="35313" y2="37083"/>
                        <a14:foregroundMark x1="38828" y1="39306" x2="38828" y2="39306"/>
                        <a14:foregroundMark x1="45703" y1="37083" x2="45703" y2="37083"/>
                        <a14:foregroundMark x1="49219" y1="32639" x2="49219" y2="32639"/>
                        <a14:foregroundMark x1="50000" y1="29167" x2="50000" y2="29167"/>
                        <a14:foregroundMark x1="50469" y1="40000" x2="50469" y2="40000"/>
                        <a14:foregroundMark x1="57969" y1="36528" x2="57969" y2="36528"/>
                        <a14:foregroundMark x1="58594" y1="34028" x2="58594" y2="34028"/>
                        <a14:foregroundMark x1="56641" y1="33889" x2="56641" y2="33889"/>
                        <a14:foregroundMark x1="57188" y1="41806" x2="57188" y2="41806"/>
                        <a14:foregroundMark x1="55234" y1="40417" x2="55234" y2="40417"/>
                        <a14:foregroundMark x1="64297" y1="46250" x2="64297" y2="46250"/>
                        <a14:foregroundMark x1="75156" y1="50694" x2="75156" y2="50694"/>
                        <a14:foregroundMark x1="78516" y1="50139" x2="78516" y2="50139"/>
                        <a14:foregroundMark x1="56484" y1="68056" x2="56484" y2="68056"/>
                        <a14:foregroundMark x1="50391" y1="69444" x2="50391" y2="69444"/>
                        <a14:foregroundMark x1="52109" y1="55000" x2="52109" y2="55000"/>
                        <a14:foregroundMark x1="48672" y1="53472" x2="48672" y2="53472"/>
                        <a14:foregroundMark x1="54375" y1="52778" x2="54375" y2="52778"/>
                        <a14:foregroundMark x1="43281" y1="58194" x2="43281" y2="58194"/>
                        <a14:foregroundMark x1="39375" y1="63611" x2="39375" y2="63611"/>
                        <a14:foregroundMark x1="34688" y1="60556" x2="34688" y2="60556"/>
                        <a14:foregroundMark x1="29766" y1="61528" x2="29766" y2="61528"/>
                        <a14:foregroundMark x1="26719" y1="57361" x2="26719" y2="57361"/>
                        <a14:foregroundMark x1="20547" y1="58056" x2="20547" y2="58056"/>
                        <a14:foregroundMark x1="23359" y1="67083" x2="23359" y2="67083"/>
                        <a14:foregroundMark x1="66797" y1="49306" x2="66797" y2="49306"/>
                        <a14:foregroundMark x1="65000" y1="58194" x2="65000" y2="58194"/>
                        <a14:foregroundMark x1="64844" y1="62083" x2="64844" y2="62083"/>
                        <a14:foregroundMark x1="70313" y1="53194" x2="70313" y2="53194"/>
                        <a14:backgroundMark x1="36563" y1="38333" x2="36563" y2="38333"/>
                        <a14:backgroundMark x1="64844" y1="52222" x2="64844" y2="52222"/>
                        <a14:backgroundMark x1="67266" y1="67222" x2="67266" y2="67222"/>
                      </a14:backgroundRemoval>
                    </a14:imgEffect>
                  </a14:imgLayer>
                </a14:imgProps>
              </a:ext>
            </a:extLst>
          </a:blip>
          <a:srcRect l="12540" t="19626" r="13381" b="8718"/>
          <a:stretch/>
        </p:blipFill>
        <p:spPr>
          <a:xfrm>
            <a:off x="4546432" y="462166"/>
            <a:ext cx="3454568" cy="18796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25D9D4-F437-47CF-A0BF-ED8AB6BBEEB8}"/>
              </a:ext>
            </a:extLst>
          </p:cNvPr>
          <p:cNvSpPr txBox="1"/>
          <p:nvPr/>
        </p:nvSpPr>
        <p:spPr>
          <a:xfrm>
            <a:off x="5419658" y="1010778"/>
            <a:ext cx="741507" cy="92333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252000" tIns="0" rIns="252000" bIns="0" rtlCol="0">
            <a:spAutoFit/>
          </a:bodyPr>
          <a:lstStyle/>
          <a:p>
            <a:pPr algn="ctr"/>
            <a:r>
              <a:rPr lang="ko-KR" altLang="en-US" sz="6000">
                <a:latin typeface="HY엽서M" panose="02030600000101010101" pitchFamily="18" charset="-127"/>
                <a:ea typeface="HY엽서M" panose="02030600000101010101" pitchFamily="18" charset="-127"/>
              </a:rPr>
              <a:t>국</a:t>
            </a: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145FF726-9C7F-437C-914B-FCB8E1E917D0}"/>
              </a:ext>
            </a:extLst>
          </p:cNvPr>
          <p:cNvSpPr/>
          <p:nvPr/>
        </p:nvSpPr>
        <p:spPr>
          <a:xfrm>
            <a:off x="9447570" y="1661928"/>
            <a:ext cx="2185837" cy="1767072"/>
          </a:xfrm>
          <a:prstGeom prst="rect">
            <a:avLst/>
          </a:prstGeom>
          <a:solidFill>
            <a:srgbClr val="282C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텍스트 상자 17">
            <a:extLst>
              <a:ext uri="{FF2B5EF4-FFF2-40B4-BE49-F238E27FC236}">
                <a16:creationId xmlns:a16="http://schemas.microsoft.com/office/drawing/2014/main" id="{C5EAC60B-6211-468C-BCAA-C6D154265833}"/>
              </a:ext>
            </a:extLst>
          </p:cNvPr>
          <p:cNvSpPr txBox="1"/>
          <p:nvPr/>
        </p:nvSpPr>
        <p:spPr>
          <a:xfrm>
            <a:off x="9659854" y="2420785"/>
            <a:ext cx="1874530" cy="830997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pPr algn="ctr" rtl="0"/>
            <a:r>
              <a:rPr lang="ko-KR" altLang="en-US" sz="1600">
                <a:solidFill>
                  <a:schemeClr val="bg1"/>
                </a:solidFill>
                <a:latin typeface="+mn-ea"/>
              </a:rPr>
              <a:t>교수님와 전공의가 함께 즐길수 있는 젊은 의국 </a:t>
            </a:r>
            <a:r>
              <a:rPr lang="en-US" altLang="ko-KR" sz="1600">
                <a:solidFill>
                  <a:schemeClr val="bg1"/>
                </a:solidFill>
                <a:latin typeface="+mn-ea"/>
                <a:sym typeface="Wingdings" panose="05000000000000000000" pitchFamily="2" charset="2"/>
              </a:rPr>
              <a:t></a:t>
            </a:r>
          </a:p>
        </p:txBody>
      </p:sp>
      <p:sp>
        <p:nvSpPr>
          <p:cNvPr id="20" name="텍스트 상자 18">
            <a:extLst>
              <a:ext uri="{FF2B5EF4-FFF2-40B4-BE49-F238E27FC236}">
                <a16:creationId xmlns:a16="http://schemas.microsoft.com/office/drawing/2014/main" id="{8F7FC288-0D31-40A4-9786-BF287412B868}"/>
              </a:ext>
            </a:extLst>
          </p:cNvPr>
          <p:cNvSpPr txBox="1"/>
          <p:nvPr/>
        </p:nvSpPr>
        <p:spPr>
          <a:xfrm>
            <a:off x="9659854" y="1792316"/>
            <a:ext cx="1808232" cy="523220"/>
          </a:xfrm>
          <a:prstGeom prst="rect">
            <a:avLst/>
          </a:prstGeom>
          <a:noFill/>
        </p:spPr>
        <p:txBody>
          <a:bodyPr wrap="square" lIns="45720" rIns="45720" rtlCol="0" anchor="b">
            <a:spAutoFit/>
          </a:bodyPr>
          <a:lstStyle/>
          <a:p>
            <a:pPr algn="ctr" rtl="0"/>
            <a:r>
              <a:rPr lang="ko-KR" altLang="en-US" sz="2800" b="1">
                <a:solidFill>
                  <a:srgbClr val="FDA43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젊은 의국</a:t>
            </a:r>
            <a:endParaRPr lang="ko-KR" altLang="en-US" sz="2800" b="1" dirty="0">
              <a:solidFill>
                <a:srgbClr val="FDA431"/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A3C25F34-BE0D-48B0-8BB9-EB9E48C7BE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2247" y="2168014"/>
            <a:ext cx="4165599" cy="3124199"/>
          </a:xfrm>
          <a:prstGeom prst="rect">
            <a:avLst/>
          </a:prstGeom>
        </p:spPr>
      </p:pic>
      <p:pic>
        <p:nvPicPr>
          <p:cNvPr id="23" name="그림 개체 틀 26">
            <a:extLst>
              <a:ext uri="{FF2B5EF4-FFF2-40B4-BE49-F238E27FC236}">
                <a16:creationId xmlns:a16="http://schemas.microsoft.com/office/drawing/2014/main" id="{D251A421-2944-40A1-B33E-58E80570FD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6145" y="3502056"/>
            <a:ext cx="1721310" cy="1290982"/>
          </a:xfrm>
          <a:prstGeom prst="rect">
            <a:avLst/>
          </a:prstGeom>
        </p:spPr>
      </p:pic>
      <p:pic>
        <p:nvPicPr>
          <p:cNvPr id="24" name="그림 개체 틀 28">
            <a:extLst>
              <a:ext uri="{FF2B5EF4-FFF2-40B4-BE49-F238E27FC236}">
                <a16:creationId xmlns:a16="http://schemas.microsoft.com/office/drawing/2014/main" id="{1ACD04C6-EDBC-432B-B3BE-AB66247E9D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832" y="2424520"/>
            <a:ext cx="2873430" cy="2155072"/>
          </a:xfrm>
          <a:prstGeom prst="rect">
            <a:avLst/>
          </a:prstGeom>
        </p:spPr>
      </p:pic>
      <p:pic>
        <p:nvPicPr>
          <p:cNvPr id="25" name="그림 개체 틀 19">
            <a:extLst>
              <a:ext uri="{FF2B5EF4-FFF2-40B4-BE49-F238E27FC236}">
                <a16:creationId xmlns:a16="http://schemas.microsoft.com/office/drawing/2014/main" id="{91683262-C5DA-47BD-B49C-E83A82D5D1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6747" y="4688826"/>
            <a:ext cx="2144606" cy="1608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9339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텍스트 개체 틀 8">
            <a:extLst>
              <a:ext uri="{FF2B5EF4-FFF2-40B4-BE49-F238E27FC236}">
                <a16:creationId xmlns:a16="http://schemas.microsoft.com/office/drawing/2014/main" id="{451B2F88-C22A-4ED0-945E-9FDB734141E6}"/>
              </a:ext>
            </a:extLst>
          </p:cNvPr>
          <p:cNvSpPr txBox="1">
            <a:spLocks/>
          </p:cNvSpPr>
          <p:nvPr/>
        </p:nvSpPr>
        <p:spPr>
          <a:xfrm>
            <a:off x="4223251" y="817490"/>
            <a:ext cx="1030995" cy="8019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800" kern="12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5400" b="1">
                <a:solidFill>
                  <a:srgbClr val="D9D9D9"/>
                </a:solidFill>
              </a:rPr>
              <a:t>04</a:t>
            </a: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083D89CC-0973-4658-89D8-2A035FE06E20}"/>
              </a:ext>
            </a:extLst>
          </p:cNvPr>
          <p:cNvSpPr/>
          <p:nvPr/>
        </p:nvSpPr>
        <p:spPr>
          <a:xfrm>
            <a:off x="0" y="3429000"/>
            <a:ext cx="12208693" cy="105249"/>
          </a:xfrm>
          <a:prstGeom prst="rect">
            <a:avLst/>
          </a:prstGeom>
          <a:solidFill>
            <a:srgbClr val="282C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C74C907-3024-4E29-9027-84C9848097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791" b="84116" l="19948" r="79211">
                        <a14:foregroundMark x1="43438" y1="34722" x2="43438" y2="34722"/>
                        <a14:foregroundMark x1="41172" y1="29583" x2="41172" y2="29583"/>
                        <a14:foregroundMark x1="38125" y1="32778" x2="38125" y2="32778"/>
                        <a14:foregroundMark x1="34297" y1="31389" x2="34297" y2="31389"/>
                        <a14:foregroundMark x1="35156" y1="35417" x2="35156" y2="35417"/>
                        <a14:foregroundMark x1="35313" y1="37083" x2="35313" y2="37083"/>
                        <a14:foregroundMark x1="38828" y1="39306" x2="38828" y2="39306"/>
                        <a14:foregroundMark x1="45703" y1="37083" x2="45703" y2="37083"/>
                        <a14:foregroundMark x1="49219" y1="32639" x2="49219" y2="32639"/>
                        <a14:foregroundMark x1="50000" y1="29167" x2="50000" y2="29167"/>
                        <a14:foregroundMark x1="50469" y1="40000" x2="50469" y2="40000"/>
                        <a14:foregroundMark x1="57969" y1="36528" x2="57969" y2="36528"/>
                        <a14:foregroundMark x1="58594" y1="34028" x2="58594" y2="34028"/>
                        <a14:foregroundMark x1="56641" y1="33889" x2="56641" y2="33889"/>
                        <a14:foregroundMark x1="57188" y1="41806" x2="57188" y2="41806"/>
                        <a14:foregroundMark x1="55234" y1="40417" x2="55234" y2="40417"/>
                        <a14:foregroundMark x1="64297" y1="46250" x2="64297" y2="46250"/>
                        <a14:foregroundMark x1="75156" y1="50694" x2="75156" y2="50694"/>
                        <a14:foregroundMark x1="78516" y1="50139" x2="78516" y2="50139"/>
                        <a14:foregroundMark x1="56484" y1="68056" x2="56484" y2="68056"/>
                        <a14:foregroundMark x1="50391" y1="69444" x2="50391" y2="69444"/>
                        <a14:foregroundMark x1="52109" y1="55000" x2="52109" y2="55000"/>
                        <a14:foregroundMark x1="48672" y1="53472" x2="48672" y2="53472"/>
                        <a14:foregroundMark x1="54375" y1="52778" x2="54375" y2="52778"/>
                        <a14:foregroundMark x1="43281" y1="58194" x2="43281" y2="58194"/>
                        <a14:foregroundMark x1="39375" y1="63611" x2="39375" y2="63611"/>
                        <a14:foregroundMark x1="34688" y1="60556" x2="34688" y2="60556"/>
                        <a14:foregroundMark x1="29766" y1="61528" x2="29766" y2="61528"/>
                        <a14:foregroundMark x1="26719" y1="57361" x2="26719" y2="57361"/>
                        <a14:foregroundMark x1="20547" y1="58056" x2="20547" y2="58056"/>
                        <a14:foregroundMark x1="23359" y1="67083" x2="23359" y2="67083"/>
                        <a14:foregroundMark x1="66797" y1="49306" x2="66797" y2="49306"/>
                        <a14:foregroundMark x1="65000" y1="58194" x2="65000" y2="58194"/>
                        <a14:foregroundMark x1="64844" y1="62083" x2="64844" y2="62083"/>
                        <a14:foregroundMark x1="70313" y1="53194" x2="70313" y2="53194"/>
                        <a14:backgroundMark x1="36563" y1="38333" x2="36563" y2="38333"/>
                        <a14:backgroundMark x1="64844" y1="52222" x2="64844" y2="52222"/>
                        <a14:backgroundMark x1="67266" y1="67222" x2="67266" y2="67222"/>
                      </a14:backgroundRemoval>
                    </a14:imgEffect>
                  </a14:imgLayer>
                </a14:imgProps>
              </a:ext>
            </a:extLst>
          </a:blip>
          <a:srcRect l="12540" t="19626" r="13381" b="8718"/>
          <a:stretch/>
        </p:blipFill>
        <p:spPr>
          <a:xfrm>
            <a:off x="4546432" y="462166"/>
            <a:ext cx="3454568" cy="18796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25D9D4-F437-47CF-A0BF-ED8AB6BBEEB8}"/>
              </a:ext>
            </a:extLst>
          </p:cNvPr>
          <p:cNvSpPr txBox="1"/>
          <p:nvPr/>
        </p:nvSpPr>
        <p:spPr>
          <a:xfrm>
            <a:off x="5419658" y="1010778"/>
            <a:ext cx="741507" cy="92333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252000" tIns="0" rIns="252000" bIns="0" rtlCol="0">
            <a:spAutoFit/>
          </a:bodyPr>
          <a:lstStyle/>
          <a:p>
            <a:pPr algn="ctr"/>
            <a:r>
              <a:rPr lang="ko-KR" altLang="en-US" sz="6000">
                <a:latin typeface="HY엽서M" panose="02030600000101010101" pitchFamily="18" charset="-127"/>
                <a:ea typeface="HY엽서M" panose="02030600000101010101" pitchFamily="18" charset="-127"/>
              </a:rPr>
              <a:t>국</a:t>
            </a: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145FF726-9C7F-437C-914B-FCB8E1E917D0}"/>
              </a:ext>
            </a:extLst>
          </p:cNvPr>
          <p:cNvSpPr/>
          <p:nvPr/>
        </p:nvSpPr>
        <p:spPr>
          <a:xfrm>
            <a:off x="1515368" y="1661928"/>
            <a:ext cx="2185837" cy="1767072"/>
          </a:xfrm>
          <a:prstGeom prst="rect">
            <a:avLst/>
          </a:prstGeom>
          <a:solidFill>
            <a:srgbClr val="282C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텍스트 상자 17">
            <a:extLst>
              <a:ext uri="{FF2B5EF4-FFF2-40B4-BE49-F238E27FC236}">
                <a16:creationId xmlns:a16="http://schemas.microsoft.com/office/drawing/2014/main" id="{C5EAC60B-6211-468C-BCAA-C6D154265833}"/>
              </a:ext>
            </a:extLst>
          </p:cNvPr>
          <p:cNvSpPr txBox="1"/>
          <p:nvPr/>
        </p:nvSpPr>
        <p:spPr>
          <a:xfrm>
            <a:off x="1661354" y="2420785"/>
            <a:ext cx="1874530" cy="830997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pPr algn="ctr" rtl="0"/>
            <a:r>
              <a:rPr lang="ko-KR" altLang="en-US" sz="1600">
                <a:solidFill>
                  <a:schemeClr val="bg1"/>
                </a:solidFill>
                <a:latin typeface="+mn-ea"/>
              </a:rPr>
              <a:t>대구의 맛집을 찾아 떠나는 그리운 회식</a:t>
            </a:r>
            <a:endParaRPr lang="en-US" altLang="ko-KR" sz="1600">
              <a:solidFill>
                <a:schemeClr val="bg1"/>
              </a:solidFill>
              <a:latin typeface="+mn-ea"/>
            </a:endParaRPr>
          </a:p>
          <a:p>
            <a:pPr algn="ctr" rtl="0"/>
            <a:endParaRPr lang="en-US" altLang="ko-KR" sz="1600">
              <a:solidFill>
                <a:schemeClr val="bg1"/>
              </a:solidFill>
              <a:latin typeface="+mn-ea"/>
              <a:sym typeface="Wingdings" panose="05000000000000000000" pitchFamily="2" charset="2"/>
            </a:endParaRPr>
          </a:p>
        </p:txBody>
      </p:sp>
      <p:sp>
        <p:nvSpPr>
          <p:cNvPr id="20" name="텍스트 상자 18">
            <a:extLst>
              <a:ext uri="{FF2B5EF4-FFF2-40B4-BE49-F238E27FC236}">
                <a16:creationId xmlns:a16="http://schemas.microsoft.com/office/drawing/2014/main" id="{8F7FC288-0D31-40A4-9786-BF287412B868}"/>
              </a:ext>
            </a:extLst>
          </p:cNvPr>
          <p:cNvSpPr txBox="1"/>
          <p:nvPr/>
        </p:nvSpPr>
        <p:spPr>
          <a:xfrm>
            <a:off x="1704170" y="1792316"/>
            <a:ext cx="1808232" cy="523220"/>
          </a:xfrm>
          <a:prstGeom prst="rect">
            <a:avLst/>
          </a:prstGeom>
          <a:noFill/>
        </p:spPr>
        <p:txBody>
          <a:bodyPr wrap="square" lIns="45720" rIns="45720" rtlCol="0" anchor="b">
            <a:spAutoFit/>
          </a:bodyPr>
          <a:lstStyle/>
          <a:p>
            <a:pPr algn="ctr" rtl="0"/>
            <a:r>
              <a:rPr lang="ko-KR" altLang="en-US" sz="2800" b="1">
                <a:solidFill>
                  <a:srgbClr val="FDA43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맛난 회식</a:t>
            </a:r>
            <a:endParaRPr lang="ko-KR" altLang="en-US" sz="2800" b="1" dirty="0">
              <a:solidFill>
                <a:srgbClr val="FDA431"/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pic>
        <p:nvPicPr>
          <p:cNvPr id="26" name="그림 개체 틀 35">
            <a:extLst>
              <a:ext uri="{FF2B5EF4-FFF2-40B4-BE49-F238E27FC236}">
                <a16:creationId xmlns:a16="http://schemas.microsoft.com/office/drawing/2014/main" id="{0C2F1652-06B7-46C5-9FD9-1F543F090E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6837" y="2270595"/>
            <a:ext cx="4227592" cy="3170692"/>
          </a:xfrm>
          <a:prstGeom prst="rect">
            <a:avLst/>
          </a:prstGeom>
        </p:spPr>
      </p:pic>
      <p:pic>
        <p:nvPicPr>
          <p:cNvPr id="27" name="그림 개체 틀 31">
            <a:extLst>
              <a:ext uri="{FF2B5EF4-FFF2-40B4-BE49-F238E27FC236}">
                <a16:creationId xmlns:a16="http://schemas.microsoft.com/office/drawing/2014/main" id="{15DAE7C9-F7E5-4384-A69D-5BD9022219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667" y="3537596"/>
            <a:ext cx="1848396" cy="1386296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6E8EACEB-833B-487E-8DFB-09A7F72D815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7" t="14207"/>
          <a:stretch/>
        </p:blipFill>
        <p:spPr>
          <a:xfrm>
            <a:off x="2130072" y="3528335"/>
            <a:ext cx="2839403" cy="1975733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18F5B742-7B81-482F-86AD-B65EA0B1A9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703" y="1934108"/>
            <a:ext cx="2012991" cy="1509743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023308BD-F356-4341-B275-A4D93CF9C1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291" y="3621069"/>
            <a:ext cx="2595137" cy="194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0254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텍스트 개체 틀 8">
            <a:extLst>
              <a:ext uri="{FF2B5EF4-FFF2-40B4-BE49-F238E27FC236}">
                <a16:creationId xmlns:a16="http://schemas.microsoft.com/office/drawing/2014/main" id="{451B2F88-C22A-4ED0-945E-9FDB734141E6}"/>
              </a:ext>
            </a:extLst>
          </p:cNvPr>
          <p:cNvSpPr txBox="1">
            <a:spLocks/>
          </p:cNvSpPr>
          <p:nvPr/>
        </p:nvSpPr>
        <p:spPr>
          <a:xfrm>
            <a:off x="4223251" y="817490"/>
            <a:ext cx="1030995" cy="8019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800" kern="12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5400" b="1">
                <a:solidFill>
                  <a:srgbClr val="D9D9D9"/>
                </a:solidFill>
              </a:rPr>
              <a:t>04</a:t>
            </a: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083D89CC-0973-4658-89D8-2A035FE06E20}"/>
              </a:ext>
            </a:extLst>
          </p:cNvPr>
          <p:cNvSpPr/>
          <p:nvPr/>
        </p:nvSpPr>
        <p:spPr>
          <a:xfrm>
            <a:off x="0" y="3429000"/>
            <a:ext cx="12208693" cy="105249"/>
          </a:xfrm>
          <a:prstGeom prst="rect">
            <a:avLst/>
          </a:prstGeom>
          <a:solidFill>
            <a:srgbClr val="282C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C74C907-3024-4E29-9027-84C9848097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791" b="84116" l="19948" r="79211">
                        <a14:foregroundMark x1="43438" y1="34722" x2="43438" y2="34722"/>
                        <a14:foregroundMark x1="41172" y1="29583" x2="41172" y2="29583"/>
                        <a14:foregroundMark x1="38125" y1="32778" x2="38125" y2="32778"/>
                        <a14:foregroundMark x1="34297" y1="31389" x2="34297" y2="31389"/>
                        <a14:foregroundMark x1="35156" y1="35417" x2="35156" y2="35417"/>
                        <a14:foregroundMark x1="35313" y1="37083" x2="35313" y2="37083"/>
                        <a14:foregroundMark x1="38828" y1="39306" x2="38828" y2="39306"/>
                        <a14:foregroundMark x1="45703" y1="37083" x2="45703" y2="37083"/>
                        <a14:foregroundMark x1="49219" y1="32639" x2="49219" y2="32639"/>
                        <a14:foregroundMark x1="50000" y1="29167" x2="50000" y2="29167"/>
                        <a14:foregroundMark x1="50469" y1="40000" x2="50469" y2="40000"/>
                        <a14:foregroundMark x1="57969" y1="36528" x2="57969" y2="36528"/>
                        <a14:foregroundMark x1="58594" y1="34028" x2="58594" y2="34028"/>
                        <a14:foregroundMark x1="56641" y1="33889" x2="56641" y2="33889"/>
                        <a14:foregroundMark x1="57188" y1="41806" x2="57188" y2="41806"/>
                        <a14:foregroundMark x1="55234" y1="40417" x2="55234" y2="40417"/>
                        <a14:foregroundMark x1="64297" y1="46250" x2="64297" y2="46250"/>
                        <a14:foregroundMark x1="75156" y1="50694" x2="75156" y2="50694"/>
                        <a14:foregroundMark x1="78516" y1="50139" x2="78516" y2="50139"/>
                        <a14:foregroundMark x1="56484" y1="68056" x2="56484" y2="68056"/>
                        <a14:foregroundMark x1="50391" y1="69444" x2="50391" y2="69444"/>
                        <a14:foregroundMark x1="52109" y1="55000" x2="52109" y2="55000"/>
                        <a14:foregroundMark x1="48672" y1="53472" x2="48672" y2="53472"/>
                        <a14:foregroundMark x1="54375" y1="52778" x2="54375" y2="52778"/>
                        <a14:foregroundMark x1="43281" y1="58194" x2="43281" y2="58194"/>
                        <a14:foregroundMark x1="39375" y1="63611" x2="39375" y2="63611"/>
                        <a14:foregroundMark x1="34688" y1="60556" x2="34688" y2="60556"/>
                        <a14:foregroundMark x1="29766" y1="61528" x2="29766" y2="61528"/>
                        <a14:foregroundMark x1="26719" y1="57361" x2="26719" y2="57361"/>
                        <a14:foregroundMark x1="20547" y1="58056" x2="20547" y2="58056"/>
                        <a14:foregroundMark x1="23359" y1="67083" x2="23359" y2="67083"/>
                        <a14:foregroundMark x1="66797" y1="49306" x2="66797" y2="49306"/>
                        <a14:foregroundMark x1="65000" y1="58194" x2="65000" y2="58194"/>
                        <a14:foregroundMark x1="64844" y1="62083" x2="64844" y2="62083"/>
                        <a14:foregroundMark x1="70313" y1="53194" x2="70313" y2="53194"/>
                        <a14:backgroundMark x1="36563" y1="38333" x2="36563" y2="38333"/>
                        <a14:backgroundMark x1="64844" y1="52222" x2="64844" y2="52222"/>
                        <a14:backgroundMark x1="67266" y1="67222" x2="67266" y2="67222"/>
                      </a14:backgroundRemoval>
                    </a14:imgEffect>
                  </a14:imgLayer>
                </a14:imgProps>
              </a:ext>
            </a:extLst>
          </a:blip>
          <a:srcRect l="12540" t="19626" r="13381" b="8718"/>
          <a:stretch/>
        </p:blipFill>
        <p:spPr>
          <a:xfrm>
            <a:off x="4546432" y="462166"/>
            <a:ext cx="3454568" cy="18796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25D9D4-F437-47CF-A0BF-ED8AB6BBEEB8}"/>
              </a:ext>
            </a:extLst>
          </p:cNvPr>
          <p:cNvSpPr txBox="1"/>
          <p:nvPr/>
        </p:nvSpPr>
        <p:spPr>
          <a:xfrm>
            <a:off x="5419658" y="1010778"/>
            <a:ext cx="741507" cy="92333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252000" tIns="0" rIns="252000" bIns="0" rtlCol="0">
            <a:spAutoFit/>
          </a:bodyPr>
          <a:lstStyle/>
          <a:p>
            <a:pPr algn="ctr"/>
            <a:r>
              <a:rPr lang="ko-KR" altLang="en-US" sz="6000">
                <a:latin typeface="HY엽서M" panose="02030600000101010101" pitchFamily="18" charset="-127"/>
                <a:ea typeface="HY엽서M" panose="02030600000101010101" pitchFamily="18" charset="-127"/>
              </a:rPr>
              <a:t>국</a:t>
            </a: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145FF726-9C7F-437C-914B-FCB8E1E917D0}"/>
              </a:ext>
            </a:extLst>
          </p:cNvPr>
          <p:cNvSpPr/>
          <p:nvPr/>
        </p:nvSpPr>
        <p:spPr>
          <a:xfrm>
            <a:off x="8972305" y="1661928"/>
            <a:ext cx="2467902" cy="1767072"/>
          </a:xfrm>
          <a:prstGeom prst="rect">
            <a:avLst/>
          </a:prstGeom>
          <a:solidFill>
            <a:srgbClr val="282C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텍스트 상자 17">
            <a:extLst>
              <a:ext uri="{FF2B5EF4-FFF2-40B4-BE49-F238E27FC236}">
                <a16:creationId xmlns:a16="http://schemas.microsoft.com/office/drawing/2014/main" id="{C5EAC60B-6211-468C-BCAA-C6D154265833}"/>
              </a:ext>
            </a:extLst>
          </p:cNvPr>
          <p:cNvSpPr txBox="1"/>
          <p:nvPr/>
        </p:nvSpPr>
        <p:spPr>
          <a:xfrm>
            <a:off x="9146140" y="2445924"/>
            <a:ext cx="2082577" cy="830997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pPr algn="ctr" rtl="0"/>
            <a:r>
              <a:rPr lang="ko-KR" altLang="en-US" sz="1600">
                <a:solidFill>
                  <a:schemeClr val="bg1"/>
                </a:solidFill>
                <a:latin typeface="+mn-ea"/>
                <a:sym typeface="Wingdings" panose="05000000000000000000" pitchFamily="2" charset="2"/>
              </a:rPr>
              <a:t>함께 일하는 시간이 적어서인지</a:t>
            </a:r>
            <a:r>
              <a:rPr lang="en-US" altLang="ko-KR" sz="1600">
                <a:solidFill>
                  <a:schemeClr val="bg1"/>
                </a:solidFill>
                <a:latin typeface="+mn-ea"/>
                <a:sym typeface="Wingdings" panose="05000000000000000000" pitchFamily="2" charset="2"/>
              </a:rPr>
              <a:t>, </a:t>
            </a:r>
            <a:r>
              <a:rPr lang="ko-KR" altLang="en-US" sz="1600">
                <a:solidFill>
                  <a:schemeClr val="bg1"/>
                </a:solidFill>
                <a:latin typeface="+mn-ea"/>
                <a:sym typeface="Wingdings" panose="05000000000000000000" pitchFamily="2" charset="2"/>
              </a:rPr>
              <a:t>만날때마다 늘 반가워요</a:t>
            </a:r>
            <a:endParaRPr lang="en-US" altLang="ko-KR" sz="1600">
              <a:solidFill>
                <a:schemeClr val="bg1"/>
              </a:solidFill>
              <a:latin typeface="+mn-ea"/>
              <a:sym typeface="Wingdings" panose="05000000000000000000" pitchFamily="2" charset="2"/>
            </a:endParaRPr>
          </a:p>
        </p:txBody>
      </p:sp>
      <p:sp>
        <p:nvSpPr>
          <p:cNvPr id="20" name="텍스트 상자 18">
            <a:extLst>
              <a:ext uri="{FF2B5EF4-FFF2-40B4-BE49-F238E27FC236}">
                <a16:creationId xmlns:a16="http://schemas.microsoft.com/office/drawing/2014/main" id="{8F7FC288-0D31-40A4-9786-BF287412B868}"/>
              </a:ext>
            </a:extLst>
          </p:cNvPr>
          <p:cNvSpPr txBox="1"/>
          <p:nvPr/>
        </p:nvSpPr>
        <p:spPr>
          <a:xfrm>
            <a:off x="9302140" y="1817455"/>
            <a:ext cx="1808232" cy="523220"/>
          </a:xfrm>
          <a:prstGeom prst="rect">
            <a:avLst/>
          </a:prstGeom>
          <a:noFill/>
        </p:spPr>
        <p:txBody>
          <a:bodyPr wrap="square" lIns="45720" rIns="45720" rtlCol="0" anchor="b">
            <a:spAutoFit/>
          </a:bodyPr>
          <a:lstStyle/>
          <a:p>
            <a:pPr algn="ctr" rtl="0"/>
            <a:r>
              <a:rPr lang="ko-KR" altLang="en-US" sz="2800" b="1">
                <a:solidFill>
                  <a:srgbClr val="FDA431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의국 분위기</a:t>
            </a:r>
            <a:endParaRPr lang="ko-KR" altLang="en-US" sz="2800" b="1" dirty="0">
              <a:solidFill>
                <a:srgbClr val="FDA431"/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9DAA21CA-E0E8-46B2-B2AE-C535613F78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22" y="3534249"/>
            <a:ext cx="4120014" cy="2746676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B84153AB-0CC8-4CB4-B627-B71C99D680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888" y="2482720"/>
            <a:ext cx="3822500" cy="287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3187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3">
            <a:extLst>
              <a:ext uri="{FF2B5EF4-FFF2-40B4-BE49-F238E27FC236}">
                <a16:creationId xmlns:a16="http://schemas.microsoft.com/office/drawing/2014/main" id="{1E6A5DAB-BDEA-4825-B029-BE7396381E11}"/>
              </a:ext>
            </a:extLst>
          </p:cNvPr>
          <p:cNvSpPr txBox="1">
            <a:spLocks/>
          </p:cNvSpPr>
          <p:nvPr/>
        </p:nvSpPr>
        <p:spPr>
          <a:xfrm>
            <a:off x="4229100" y="3078398"/>
            <a:ext cx="3733800" cy="1013684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altLang="en-US" sz="5000">
                <a:latin typeface="HY엽서M" panose="02030600000101010101" pitchFamily="18" charset="-127"/>
                <a:ea typeface="HY엽서M" panose="02030600000101010101" pitchFamily="18" charset="-127"/>
              </a:rPr>
              <a:t>함께해요</a:t>
            </a:r>
            <a:endParaRPr lang="ko-KR" altLang="en-US" sz="5000" dirty="0">
              <a:latin typeface="HY엽서M" panose="02030600000101010101" pitchFamily="18" charset="-127"/>
              <a:ea typeface="HY엽서M" panose="02030600000101010101" pitchFamily="18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B78F6541-89E8-4990-B23E-CCF84896AA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791" b="84116" l="19948" r="79211">
                        <a14:foregroundMark x1="43438" y1="34722" x2="43438" y2="34722"/>
                        <a14:foregroundMark x1="41172" y1="29583" x2="41172" y2="29583"/>
                        <a14:foregroundMark x1="38125" y1="32778" x2="38125" y2="32778"/>
                        <a14:foregroundMark x1="34297" y1="31389" x2="34297" y2="31389"/>
                        <a14:foregroundMark x1="35156" y1="35417" x2="35156" y2="35417"/>
                        <a14:foregroundMark x1="35313" y1="37083" x2="35313" y2="37083"/>
                        <a14:foregroundMark x1="38828" y1="39306" x2="38828" y2="39306"/>
                        <a14:foregroundMark x1="45703" y1="37083" x2="45703" y2="37083"/>
                        <a14:foregroundMark x1="49219" y1="32639" x2="49219" y2="32639"/>
                        <a14:foregroundMark x1="50000" y1="29167" x2="50000" y2="29167"/>
                        <a14:foregroundMark x1="50469" y1="40000" x2="50469" y2="40000"/>
                        <a14:foregroundMark x1="57969" y1="36528" x2="57969" y2="36528"/>
                        <a14:foregroundMark x1="58594" y1="34028" x2="58594" y2="34028"/>
                        <a14:foregroundMark x1="56641" y1="33889" x2="56641" y2="33889"/>
                        <a14:foregroundMark x1="57188" y1="41806" x2="57188" y2="41806"/>
                        <a14:foregroundMark x1="55234" y1="40417" x2="55234" y2="40417"/>
                        <a14:foregroundMark x1="64297" y1="46250" x2="64297" y2="46250"/>
                        <a14:foregroundMark x1="75156" y1="50694" x2="75156" y2="50694"/>
                        <a14:foregroundMark x1="78516" y1="50139" x2="78516" y2="50139"/>
                        <a14:foregroundMark x1="56484" y1="68056" x2="56484" y2="68056"/>
                        <a14:foregroundMark x1="50391" y1="69444" x2="50391" y2="69444"/>
                        <a14:foregroundMark x1="52109" y1="55000" x2="52109" y2="55000"/>
                        <a14:foregroundMark x1="48672" y1="53472" x2="48672" y2="53472"/>
                        <a14:foregroundMark x1="54375" y1="52778" x2="54375" y2="52778"/>
                        <a14:foregroundMark x1="43281" y1="58194" x2="43281" y2="58194"/>
                        <a14:foregroundMark x1="39375" y1="63611" x2="39375" y2="63611"/>
                        <a14:foregroundMark x1="34688" y1="60556" x2="34688" y2="60556"/>
                        <a14:foregroundMark x1="29766" y1="61528" x2="29766" y2="61528"/>
                        <a14:foregroundMark x1="26719" y1="57361" x2="26719" y2="57361"/>
                        <a14:foregroundMark x1="20547" y1="58056" x2="20547" y2="58056"/>
                        <a14:foregroundMark x1="23359" y1="67083" x2="23359" y2="67083"/>
                        <a14:foregroundMark x1="66797" y1="49306" x2="66797" y2="49306"/>
                        <a14:foregroundMark x1="65000" y1="58194" x2="65000" y2="58194"/>
                        <a14:foregroundMark x1="64844" y1="62083" x2="64844" y2="62083"/>
                        <a14:foregroundMark x1="70313" y1="53194" x2="70313" y2="53194"/>
                        <a14:backgroundMark x1="36563" y1="38333" x2="36563" y2="38333"/>
                        <a14:backgroundMark x1="64844" y1="52222" x2="64844" y2="52222"/>
                        <a14:backgroundMark x1="67266" y1="67222" x2="67266" y2="67222"/>
                      </a14:backgroundRemoval>
                    </a14:imgEffect>
                  </a14:imgLayer>
                </a14:imgProps>
              </a:ext>
            </a:extLst>
          </a:blip>
          <a:srcRect l="12540" t="19626" r="13381" b="8718"/>
          <a:stretch/>
        </p:blipFill>
        <p:spPr>
          <a:xfrm>
            <a:off x="4546432" y="462166"/>
            <a:ext cx="3454568" cy="18796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7BC0E9-BCF8-452F-B875-91C606A55121}"/>
              </a:ext>
            </a:extLst>
          </p:cNvPr>
          <p:cNvSpPr txBox="1"/>
          <p:nvPr/>
        </p:nvSpPr>
        <p:spPr>
          <a:xfrm>
            <a:off x="5419658" y="1010778"/>
            <a:ext cx="741507" cy="92333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252000" tIns="0" rIns="252000" bIns="0" rtlCol="0">
            <a:spAutoFit/>
          </a:bodyPr>
          <a:lstStyle/>
          <a:p>
            <a:pPr algn="ctr"/>
            <a:r>
              <a:rPr lang="ko-KR" altLang="en-US" sz="6000">
                <a:latin typeface="HY엽서M" panose="02030600000101010101" pitchFamily="18" charset="-127"/>
                <a:ea typeface="HY엽서M" panose="02030600000101010101" pitchFamily="18" charset="-127"/>
              </a:rPr>
              <a:t>국</a:t>
            </a:r>
          </a:p>
        </p:txBody>
      </p:sp>
    </p:spTree>
    <p:extLst>
      <p:ext uri="{BB962C8B-B14F-4D97-AF65-F5344CB8AC3E}">
        <p14:creationId xmlns:p14="http://schemas.microsoft.com/office/powerpoint/2010/main" val="835105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>
            <a:extLst>
              <a:ext uri="{FF2B5EF4-FFF2-40B4-BE49-F238E27FC236}">
                <a16:creationId xmlns:a16="http://schemas.microsoft.com/office/drawing/2014/main" id="{E6B8CCAB-9A77-44AF-82D3-C63B9ABCEBA4}"/>
              </a:ext>
            </a:extLst>
          </p:cNvPr>
          <p:cNvSpPr/>
          <p:nvPr/>
        </p:nvSpPr>
        <p:spPr>
          <a:xfrm>
            <a:off x="0" y="2336800"/>
            <a:ext cx="12192000" cy="2184400"/>
          </a:xfrm>
          <a:prstGeom prst="rect">
            <a:avLst/>
          </a:prstGeom>
          <a:solidFill>
            <a:srgbClr val="282C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D8483B4B-3849-457A-96A7-DC844032CB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8218"/>
          <a:stretch/>
        </p:blipFill>
        <p:spPr>
          <a:xfrm>
            <a:off x="2396911" y="621728"/>
            <a:ext cx="7761924" cy="5343065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  <p:sp>
        <p:nvSpPr>
          <p:cNvPr id="5" name="제목 1">
            <a:extLst>
              <a:ext uri="{FF2B5EF4-FFF2-40B4-BE49-F238E27FC236}">
                <a16:creationId xmlns:a16="http://schemas.microsoft.com/office/drawing/2014/main" id="{4A4AF8C8-399F-48D1-9812-1C966199BE83}"/>
              </a:ext>
            </a:extLst>
          </p:cNvPr>
          <p:cNvSpPr txBox="1">
            <a:spLocks/>
          </p:cNvSpPr>
          <p:nvPr/>
        </p:nvSpPr>
        <p:spPr>
          <a:xfrm>
            <a:off x="325328" y="3062922"/>
            <a:ext cx="1952205" cy="73215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휴먼엑스포" panose="02030504000101010101" pitchFamily="18" charset="-127"/>
              </a:rPr>
              <a:t>의국</a:t>
            </a: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휴먼엑스포" panose="02030504000101010101" pitchFamily="18" charset="-127"/>
              </a:rPr>
              <a:t> 소개</a:t>
            </a: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휴먼엑스포" panose="02030504000101010101" pitchFamily="18" charset="-127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0588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텍스트 개체 틀 57">
            <a:extLst>
              <a:ext uri="{FF2B5EF4-FFF2-40B4-BE49-F238E27FC236}">
                <a16:creationId xmlns:a16="http://schemas.microsoft.com/office/drawing/2014/main" id="{C6655028-4C8E-4A3F-A17E-06A507BFF4F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 rtlCol="0"/>
          <a:lstStyle/>
          <a:p>
            <a:pPr rtl="0"/>
            <a:r>
              <a:rPr lang="en-US" altLang="ko-KR">
                <a:solidFill>
                  <a:schemeClr val="tx1">
                    <a:lumMod val="8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01</a:t>
            </a:r>
          </a:p>
        </p:txBody>
      </p:sp>
      <p:sp>
        <p:nvSpPr>
          <p:cNvPr id="10" name="제목 9">
            <a:extLst>
              <a:ext uri="{FF2B5EF4-FFF2-40B4-BE49-F238E27FC236}">
                <a16:creationId xmlns:a16="http://schemas.microsoft.com/office/drawing/2014/main" id="{29E24BCE-48CF-4EA0-8CEE-DABDE8C63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1" y="651507"/>
            <a:ext cx="2707640" cy="1005839"/>
          </a:xfrm>
        </p:spPr>
        <p:txBody>
          <a:bodyPr rtlCol="0"/>
          <a:lstStyle/>
          <a:p>
            <a:pPr rtl="0"/>
            <a:r>
              <a:rPr lang="en-US" altLang="ko-KR" b="1"/>
              <a:t>Staff</a:t>
            </a:r>
            <a:endParaRPr lang="ko-KR" altLang="en-US" b="1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1" name="텍스트 개체 틀 20">
            <a:extLst>
              <a:ext uri="{FF2B5EF4-FFF2-40B4-BE49-F238E27FC236}">
                <a16:creationId xmlns:a16="http://schemas.microsoft.com/office/drawing/2014/main" id="{6EBE147A-9B99-4FFD-BC53-05C5BD025E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11241" y="2717800"/>
            <a:ext cx="1866900" cy="711200"/>
          </a:xfrm>
        </p:spPr>
        <p:txBody>
          <a:bodyPr rtlCol="0"/>
          <a:lstStyle/>
          <a:p>
            <a:pPr rtl="0"/>
            <a:r>
              <a:rPr lang="ko-KR" altLang="en-US" b="1">
                <a:latin typeface="맑은 고딕" panose="020B0503020000020004" pitchFamily="50" charset="-127"/>
                <a:ea typeface="맑은 고딕" panose="020B0503020000020004" pitchFamily="50" charset="-127"/>
              </a:rPr>
              <a:t>고혜진</a:t>
            </a:r>
            <a:endParaRPr lang="en-US" altLang="ko-KR" b="1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rtl="0"/>
            <a:r>
              <a:rPr lang="ko-KR" altLang="en-US" sz="1400">
                <a:latin typeface="맑은 고딕" panose="020B0503020000020004" pitchFamily="50" charset="-127"/>
                <a:ea typeface="맑은 고딕" panose="020B0503020000020004" pitchFamily="50" charset="-127"/>
              </a:rPr>
              <a:t>교수</a:t>
            </a:r>
          </a:p>
        </p:txBody>
      </p:sp>
      <p:sp>
        <p:nvSpPr>
          <p:cNvPr id="23" name="텍스트 개체 틀 22">
            <a:extLst>
              <a:ext uri="{FF2B5EF4-FFF2-40B4-BE49-F238E27FC236}">
                <a16:creationId xmlns:a16="http://schemas.microsoft.com/office/drawing/2014/main" id="{B28CF967-AF84-4550-882F-01B6C8B02C7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60703" y="2718405"/>
            <a:ext cx="1866900" cy="711200"/>
          </a:xfrm>
        </p:spPr>
        <p:txBody>
          <a:bodyPr rtlCol="0"/>
          <a:lstStyle/>
          <a:p>
            <a:pPr rtl="0"/>
            <a:r>
              <a:rPr lang="ko-KR" altLang="en-US" b="1">
                <a:latin typeface="맑은 고딕" panose="020B0503020000020004" pitchFamily="50" charset="-127"/>
                <a:ea typeface="맑은 고딕" panose="020B0503020000020004" pitchFamily="50" charset="-127"/>
              </a:rPr>
              <a:t>김아솔</a:t>
            </a:r>
            <a:endParaRPr lang="en-US" altLang="ko-KR" b="1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rtl="0"/>
            <a:r>
              <a:rPr lang="ko-KR" altLang="en-US" sz="1400">
                <a:latin typeface="맑은 고딕" panose="020B0503020000020004" pitchFamily="50" charset="-127"/>
                <a:ea typeface="맑은 고딕" panose="020B0503020000020004" pitchFamily="50" charset="-127"/>
              </a:rPr>
              <a:t>교수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4234D116-4473-4F6A-8171-9DBD72B68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1204" y="3552676"/>
            <a:ext cx="1885577" cy="2433255"/>
          </a:xfrm>
          <a:prstGeom prst="rect">
            <a:avLst/>
          </a:prstGeom>
        </p:spPr>
      </p:pic>
      <p:sp>
        <p:nvSpPr>
          <p:cNvPr id="20" name="직사각형 19">
            <a:extLst>
              <a:ext uri="{FF2B5EF4-FFF2-40B4-BE49-F238E27FC236}">
                <a16:creationId xmlns:a16="http://schemas.microsoft.com/office/drawing/2014/main" id="{F7523624-BE26-43D3-8E66-C573C25AE9DC}"/>
              </a:ext>
            </a:extLst>
          </p:cNvPr>
          <p:cNvSpPr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rgbClr val="282C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9FEA4D4-27F0-43EC-9B9B-05787AEB56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20"/>
          <a:stretch/>
        </p:blipFill>
        <p:spPr>
          <a:xfrm>
            <a:off x="6172716" y="3538785"/>
            <a:ext cx="1885577" cy="2447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1873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id="{99F42768-7A00-44B6-B91D-8876B8A46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ko-KR" altLang="en-US"/>
              <a:t>일차 진료</a:t>
            </a:r>
            <a:endParaRPr lang="ko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64BEB3A5-2FC8-4AD8-8BB4-F7837CBF0E16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 rtlCol="0"/>
          <a:lstStyle/>
          <a:p>
            <a:pPr rtl="0"/>
            <a:r>
              <a:rPr lang="ko-KR" altLang="en-US"/>
              <a:t>가정의학과는 </a:t>
            </a:r>
            <a:r>
              <a:rPr lang="en-US" altLang="ko-KR"/>
              <a:t>‘</a:t>
            </a:r>
            <a:r>
              <a:rPr lang="ko-KR" altLang="en-US"/>
              <a:t>포괄적 의료</a:t>
            </a:r>
            <a:r>
              <a:rPr lang="en-US" altLang="ko-KR"/>
              <a:t>, </a:t>
            </a:r>
            <a:r>
              <a:rPr lang="ko-KR" altLang="en-US"/>
              <a:t>지속적 의료</a:t>
            </a:r>
            <a:r>
              <a:rPr lang="en-US" altLang="ko-KR"/>
              <a:t>, </a:t>
            </a:r>
            <a:r>
              <a:rPr lang="ko-KR" altLang="en-US"/>
              <a:t>전인적 의료</a:t>
            </a:r>
            <a:r>
              <a:rPr lang="en-US" altLang="ko-KR"/>
              <a:t>＇</a:t>
            </a:r>
            <a:r>
              <a:rPr lang="ko-KR" altLang="en-US"/>
              <a:t>를 지향하며</a:t>
            </a:r>
            <a:r>
              <a:rPr lang="en-US" altLang="ko-KR"/>
              <a:t>, </a:t>
            </a:r>
            <a:r>
              <a:rPr lang="ko-KR" altLang="en-US"/>
              <a:t>환자와 가족의 건강을 돌보는 일차의료 전문과입니다</a:t>
            </a:r>
            <a:r>
              <a:rPr lang="en-US" altLang="ko-KR"/>
              <a:t>. </a:t>
            </a:r>
          </a:p>
        </p:txBody>
      </p:sp>
      <p:pic>
        <p:nvPicPr>
          <p:cNvPr id="12" name="Object 37">
            <a:extLst>
              <a:ext uri="{FF2B5EF4-FFF2-40B4-BE49-F238E27FC236}">
                <a16:creationId xmlns:a16="http://schemas.microsoft.com/office/drawing/2014/main" id="{4931203C-90B0-4681-8AA8-C17C53A09F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483" t="10097" r="2485" b="13377"/>
          <a:stretch/>
        </p:blipFill>
        <p:spPr>
          <a:xfrm>
            <a:off x="542843" y="1998133"/>
            <a:ext cx="5553075" cy="286173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텍스트 개체 틀 8">
            <a:extLst>
              <a:ext uri="{FF2B5EF4-FFF2-40B4-BE49-F238E27FC236}">
                <a16:creationId xmlns:a16="http://schemas.microsoft.com/office/drawing/2014/main" id="{FC28403B-38FA-40D4-9277-5BE9C3D83726}"/>
              </a:ext>
            </a:extLst>
          </p:cNvPr>
          <p:cNvSpPr txBox="1">
            <a:spLocks/>
          </p:cNvSpPr>
          <p:nvPr/>
        </p:nvSpPr>
        <p:spPr>
          <a:xfrm>
            <a:off x="648718" y="434180"/>
            <a:ext cx="2378075" cy="1111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800" kern="12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ko-KR" sz="8800" b="1" i="0" u="none" strike="noStrike" kern="1200" cap="none" spc="0" normalizeH="0" baseline="0" noProof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02</a:t>
            </a:r>
          </a:p>
        </p:txBody>
      </p:sp>
      <p:sp>
        <p:nvSpPr>
          <p:cNvPr id="16" name="제목 2">
            <a:extLst>
              <a:ext uri="{FF2B5EF4-FFF2-40B4-BE49-F238E27FC236}">
                <a16:creationId xmlns:a16="http://schemas.microsoft.com/office/drawing/2014/main" id="{2B7EC45F-D3FB-4E41-B73A-3B2F4D5653B8}"/>
              </a:ext>
            </a:extLst>
          </p:cNvPr>
          <p:cNvSpPr txBox="1">
            <a:spLocks/>
          </p:cNvSpPr>
          <p:nvPr/>
        </p:nvSpPr>
        <p:spPr>
          <a:xfrm>
            <a:off x="912828" y="722556"/>
            <a:ext cx="2533013" cy="655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>
                <a:solidFill>
                  <a:schemeClr val="accent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진료분야</a:t>
            </a:r>
          </a:p>
        </p:txBody>
      </p:sp>
    </p:spTree>
    <p:extLst>
      <p:ext uri="{BB962C8B-B14F-4D97-AF65-F5344CB8AC3E}">
        <p14:creationId xmlns:p14="http://schemas.microsoft.com/office/powerpoint/2010/main" val="4085847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id="{99F42768-7A00-44B6-B91D-8876B8A46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ko-KR" altLang="en-US"/>
              <a:t>호스피스 완화의료 클리닉</a:t>
            </a:r>
            <a:endParaRPr lang="ko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64BEB3A5-2FC8-4AD8-8BB4-F7837CBF0E16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 rtlCol="0">
            <a:normAutofit/>
          </a:bodyPr>
          <a:lstStyle/>
          <a:p>
            <a:pPr rtl="0"/>
            <a:r>
              <a:rPr lang="en-US" altLang="ko-KR" sz="1600"/>
              <a:t>2018</a:t>
            </a:r>
            <a:r>
              <a:rPr lang="ko-KR" altLang="en-US" sz="1600"/>
              <a:t>년 칠곡경북대학교병원은 보건복지부 지정 권역호스피스센터로 지정되었으며</a:t>
            </a:r>
            <a:r>
              <a:rPr lang="en-US" altLang="ko-KR" sz="1600"/>
              <a:t>,</a:t>
            </a:r>
          </a:p>
          <a:p>
            <a:pPr rtl="0"/>
            <a:r>
              <a:rPr lang="ko-KR" altLang="en-US" sz="1600"/>
              <a:t>현재 가정의학과에서는 </a:t>
            </a:r>
            <a:r>
              <a:rPr lang="en-US" altLang="ko-KR" sz="1600"/>
              <a:t>‘</a:t>
            </a:r>
            <a:r>
              <a:rPr lang="ko-KR" altLang="en-US" sz="1600"/>
              <a:t>입원</a:t>
            </a:r>
            <a:r>
              <a:rPr lang="en-US" altLang="ko-KR" sz="1600"/>
              <a:t>’,’</a:t>
            </a:r>
            <a:r>
              <a:rPr lang="ko-KR" altLang="en-US" sz="1600"/>
              <a:t>자문</a:t>
            </a:r>
            <a:r>
              <a:rPr lang="en-US" altLang="ko-KR" sz="1600"/>
              <a:t>‘,’</a:t>
            </a:r>
            <a:r>
              <a:rPr lang="ko-KR" altLang="en-US" sz="1600"/>
              <a:t>가정형</a:t>
            </a:r>
            <a:r>
              <a:rPr lang="en-US" altLang="ko-KR" sz="1600"/>
              <a:t>’ </a:t>
            </a:r>
            <a:r>
              <a:rPr lang="ko-KR" altLang="en-US" sz="1600"/>
              <a:t>호스피스를 담당하고 있습니다</a:t>
            </a:r>
            <a:r>
              <a:rPr lang="en-US" altLang="ko-KR" sz="1600"/>
              <a:t>.</a:t>
            </a:r>
          </a:p>
          <a:p>
            <a:pPr rtl="0"/>
            <a:endParaRPr lang="ko" sz="160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D5331CF6-53DA-4C73-8B2A-1B0BE47D8F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3" b="14795"/>
          <a:stretch/>
        </p:blipFill>
        <p:spPr>
          <a:xfrm>
            <a:off x="542922" y="571501"/>
            <a:ext cx="5553075" cy="28575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47267F68-0BD0-4C00-B42E-56429DF5938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0" t="4406" r="14127"/>
          <a:stretch/>
        </p:blipFill>
        <p:spPr>
          <a:xfrm>
            <a:off x="542922" y="3464560"/>
            <a:ext cx="2768251" cy="2821940"/>
          </a:xfrm>
          <a:prstGeom prst="rect">
            <a:avLst/>
          </a:prstGeom>
        </p:spPr>
      </p:pic>
      <p:pic>
        <p:nvPicPr>
          <p:cNvPr id="10" name="Object 19">
            <a:extLst>
              <a:ext uri="{FF2B5EF4-FFF2-40B4-BE49-F238E27FC236}">
                <a16:creationId xmlns:a16="http://schemas.microsoft.com/office/drawing/2014/main" id="{DFDFDEBE-081B-439C-895F-B7487F7C9F4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3674" t="5327" r="2564" b="19207"/>
          <a:stretch/>
        </p:blipFill>
        <p:spPr>
          <a:xfrm>
            <a:off x="3327747" y="3464560"/>
            <a:ext cx="2768250" cy="282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5207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>
            <a:extLst>
              <a:ext uri="{FF2B5EF4-FFF2-40B4-BE49-F238E27FC236}">
                <a16:creationId xmlns:a16="http://schemas.microsoft.com/office/drawing/2014/main" id="{0FEA21F9-246F-4AFB-AA6B-1A66651B4548}"/>
              </a:ext>
            </a:extLst>
          </p:cNvPr>
          <p:cNvSpPr/>
          <p:nvPr/>
        </p:nvSpPr>
        <p:spPr>
          <a:xfrm>
            <a:off x="6104330" y="1329266"/>
            <a:ext cx="6096000" cy="4241801"/>
          </a:xfrm>
          <a:prstGeom prst="rect">
            <a:avLst/>
          </a:prstGeom>
          <a:solidFill>
            <a:srgbClr val="282C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64BEB3A5-2FC8-4AD8-8BB4-F7837CBF0E1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94463" y="2269067"/>
            <a:ext cx="5058209" cy="3029014"/>
          </a:xfrm>
        </p:spPr>
        <p:txBody>
          <a:bodyPr rtlCol="0">
            <a:normAutofit lnSpcReduction="10000"/>
          </a:bodyPr>
          <a:lstStyle/>
          <a:p>
            <a:pPr rtl="0"/>
            <a:r>
              <a:rPr lang="ko-KR" altLang="en-US" sz="1600"/>
              <a:t>건강검진은 생애주기 및 질병의 위험군에 따른 선별검사의 필요성을 이해하고</a:t>
            </a:r>
            <a:r>
              <a:rPr lang="en-US" altLang="ko-KR" sz="1600"/>
              <a:t>, </a:t>
            </a:r>
            <a:r>
              <a:rPr lang="ko-KR" altLang="en-US" sz="1600"/>
              <a:t>조기 진단을 통해 건강을 유지하는데 목적이 있습니다</a:t>
            </a:r>
            <a:r>
              <a:rPr lang="en-US" altLang="ko-KR" sz="1600"/>
              <a:t>.</a:t>
            </a:r>
          </a:p>
          <a:p>
            <a:pPr rtl="0"/>
            <a:r>
              <a:rPr lang="ko-KR" altLang="en-US" sz="1600"/>
              <a:t>현재 고혜진</a:t>
            </a:r>
            <a:r>
              <a:rPr lang="en-US" altLang="ko-KR" sz="1600"/>
              <a:t>, </a:t>
            </a:r>
            <a:r>
              <a:rPr lang="ko-KR" altLang="en-US" sz="1600"/>
              <a:t>김아솔 교수님께서 각 건강증진센터의 센터장을 역임하시고 계시고</a:t>
            </a:r>
            <a:r>
              <a:rPr lang="en-US" altLang="ko-KR" sz="1600"/>
              <a:t>,</a:t>
            </a:r>
          </a:p>
          <a:p>
            <a:pPr rtl="0"/>
            <a:r>
              <a:rPr lang="ko-KR" altLang="en-US" sz="1600"/>
              <a:t>전문의 선생님이 건강증진센터의 문진 및 상담을 담당하고 있습니다</a:t>
            </a:r>
            <a:r>
              <a:rPr lang="en-US" altLang="ko-KR" sz="1600"/>
              <a:t>.</a:t>
            </a:r>
          </a:p>
          <a:p>
            <a:pPr rtl="0"/>
            <a:endParaRPr lang="ko" sz="1600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5FB63157-6D3D-4F3E-B7BC-B37E381772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584"/>
          <a:stretch/>
        </p:blipFill>
        <p:spPr>
          <a:xfrm>
            <a:off x="534595" y="571500"/>
            <a:ext cx="5553075" cy="28575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014122CE-DE31-4E3A-953C-2CF62E4BAF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9" t="9862"/>
          <a:stretch/>
        </p:blipFill>
        <p:spPr>
          <a:xfrm>
            <a:off x="534595" y="3488267"/>
            <a:ext cx="5546774" cy="2798233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제목 4">
            <a:extLst>
              <a:ext uri="{FF2B5EF4-FFF2-40B4-BE49-F238E27FC236}">
                <a16:creationId xmlns:a16="http://schemas.microsoft.com/office/drawing/2014/main" id="{430A060E-8DAF-4FCF-99EE-ECB3A521A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4545" y="1559919"/>
            <a:ext cx="5058209" cy="583800"/>
          </a:xfrm>
        </p:spPr>
        <p:txBody>
          <a:bodyPr/>
          <a:lstStyle/>
          <a:p>
            <a:r>
              <a:rPr lang="ko-KR" altLang="en-US"/>
              <a:t>건강검진</a:t>
            </a:r>
          </a:p>
        </p:txBody>
      </p:sp>
    </p:spTree>
    <p:extLst>
      <p:ext uri="{BB962C8B-B14F-4D97-AF65-F5344CB8AC3E}">
        <p14:creationId xmlns:p14="http://schemas.microsoft.com/office/powerpoint/2010/main" val="18802796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id="{99F42768-7A00-44B6-B91D-8876B8A46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ko-KR" altLang="en-US"/>
              <a:t>비만 클리닉</a:t>
            </a:r>
            <a:endParaRPr lang="ko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64BEB3A5-2FC8-4AD8-8BB4-F7837CBF0E16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 rtlCol="0">
            <a:normAutofit/>
          </a:bodyPr>
          <a:lstStyle/>
          <a:p>
            <a:pPr rtl="0"/>
            <a:r>
              <a:rPr lang="ko-KR" altLang="en-US"/>
              <a:t>우리나라</a:t>
            </a:r>
            <a:r>
              <a:rPr lang="en-US" altLang="ko-KR"/>
              <a:t> </a:t>
            </a:r>
            <a:r>
              <a:rPr lang="ko-KR" altLang="en-US"/>
              <a:t>비만 유병율이 </a:t>
            </a:r>
            <a:r>
              <a:rPr lang="en-US" altLang="ko-KR"/>
              <a:t>30%</a:t>
            </a:r>
            <a:r>
              <a:rPr lang="ko-KR" altLang="en-US"/>
              <a:t>가 넘으면서 </a:t>
            </a:r>
            <a:r>
              <a:rPr lang="en-US" altLang="ko-KR"/>
              <a:t>‘</a:t>
            </a:r>
            <a:r>
              <a:rPr lang="ko-KR" altLang="en-US"/>
              <a:t>비만</a:t>
            </a:r>
            <a:r>
              <a:rPr lang="en-US" altLang="ko-KR"/>
              <a:t> </a:t>
            </a:r>
            <a:r>
              <a:rPr lang="ko-KR" altLang="en-US"/>
              <a:t>클리닉</a:t>
            </a:r>
            <a:r>
              <a:rPr lang="en-US" altLang="ko-KR"/>
              <a:t>’</a:t>
            </a:r>
            <a:r>
              <a:rPr lang="ko-KR" altLang="en-US"/>
              <a:t>의 필요성과 관심이 커져가고 있습니다</a:t>
            </a:r>
            <a:r>
              <a:rPr lang="en-US" altLang="ko-KR"/>
              <a:t>.</a:t>
            </a:r>
          </a:p>
          <a:p>
            <a:pPr rtl="0"/>
            <a:r>
              <a:rPr lang="ko-KR" altLang="en-US"/>
              <a:t>현재 가정의학과 비만 클리닉에서는 근거 중심의 적극적인 </a:t>
            </a:r>
            <a:r>
              <a:rPr lang="en-US" altLang="ko-KR"/>
              <a:t>‘</a:t>
            </a:r>
            <a:r>
              <a:rPr lang="ko-KR" altLang="en-US"/>
              <a:t>약물</a:t>
            </a:r>
            <a:r>
              <a:rPr lang="en-US" altLang="ko-KR"/>
              <a:t>’ </a:t>
            </a:r>
            <a:r>
              <a:rPr lang="ko-KR" altLang="en-US"/>
              <a:t>및 </a:t>
            </a:r>
            <a:r>
              <a:rPr lang="en-US" altLang="ko-KR"/>
              <a:t>‘</a:t>
            </a:r>
            <a:r>
              <a:rPr lang="ko-KR" altLang="en-US"/>
              <a:t>수술적</a:t>
            </a:r>
            <a:r>
              <a:rPr lang="en-US" altLang="ko-KR"/>
              <a:t>’ </a:t>
            </a:r>
            <a:r>
              <a:rPr lang="ko-KR" altLang="en-US"/>
              <a:t>비만 치료가 이루어지고 있습니다</a:t>
            </a:r>
            <a:r>
              <a:rPr lang="en-US" altLang="ko-KR"/>
              <a:t>.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C2608A72-AC09-4577-A300-0B35C091F1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1" r="8275" b="11070"/>
          <a:stretch/>
        </p:blipFill>
        <p:spPr>
          <a:xfrm>
            <a:off x="542924" y="3433235"/>
            <a:ext cx="5408696" cy="2787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979A395B-43AA-466E-9753-41B913DA2A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678" b="9295"/>
          <a:stretch/>
        </p:blipFill>
        <p:spPr>
          <a:xfrm>
            <a:off x="542924" y="514476"/>
            <a:ext cx="5408696" cy="287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098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내용 개체 틀 2" descr="SmartArt 개체">
            <a:extLst>
              <a:ext uri="{FF2B5EF4-FFF2-40B4-BE49-F238E27FC236}">
                <a16:creationId xmlns:a16="http://schemas.microsoft.com/office/drawing/2014/main" id="{F28CBCCF-0829-447E-8DEE-85B5525A6C7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7376654"/>
              </p:ext>
            </p:extLst>
          </p:nvPr>
        </p:nvGraphicFramePr>
        <p:xfrm>
          <a:off x="685799" y="2037524"/>
          <a:ext cx="10817088" cy="353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직사각형 10">
            <a:extLst>
              <a:ext uri="{FF2B5EF4-FFF2-40B4-BE49-F238E27FC236}">
                <a16:creationId xmlns:a16="http://schemas.microsoft.com/office/drawing/2014/main" id="{EA9BD55A-5BCF-4E51-9153-F273FD4903C0}"/>
              </a:ext>
            </a:extLst>
          </p:cNvPr>
          <p:cNvSpPr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rgbClr val="282C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텍스트 개체 틀 8">
            <a:extLst>
              <a:ext uri="{FF2B5EF4-FFF2-40B4-BE49-F238E27FC236}">
                <a16:creationId xmlns:a16="http://schemas.microsoft.com/office/drawing/2014/main" id="{4B13F2A0-15BE-4B49-BD11-932719856ECD}"/>
              </a:ext>
            </a:extLst>
          </p:cNvPr>
          <p:cNvSpPr txBox="1">
            <a:spLocks/>
          </p:cNvSpPr>
          <p:nvPr/>
        </p:nvSpPr>
        <p:spPr>
          <a:xfrm>
            <a:off x="656560" y="436230"/>
            <a:ext cx="2378075" cy="1111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800" kern="12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b="1">
                <a:solidFill>
                  <a:srgbClr val="D9D9D9"/>
                </a:solidFill>
                <a:latin typeface="+mn-lt"/>
              </a:rPr>
              <a:t>03</a:t>
            </a:r>
          </a:p>
        </p:txBody>
      </p:sp>
      <p:sp>
        <p:nvSpPr>
          <p:cNvPr id="19" name="제목 2">
            <a:extLst>
              <a:ext uri="{FF2B5EF4-FFF2-40B4-BE49-F238E27FC236}">
                <a16:creationId xmlns:a16="http://schemas.microsoft.com/office/drawing/2014/main" id="{01FB43BF-2FFB-4E0A-BB3D-142AAAF13EE1}"/>
              </a:ext>
            </a:extLst>
          </p:cNvPr>
          <p:cNvSpPr txBox="1">
            <a:spLocks/>
          </p:cNvSpPr>
          <p:nvPr/>
        </p:nvSpPr>
        <p:spPr>
          <a:xfrm>
            <a:off x="920670" y="724606"/>
            <a:ext cx="3334769" cy="655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>
                <a:solidFill>
                  <a:schemeClr val="accent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1pPr>
          </a:lstStyle>
          <a:p>
            <a:r>
              <a:rPr lang="en-US" altLang="ko-KR" b="1"/>
              <a:t>Residency</a:t>
            </a:r>
          </a:p>
        </p:txBody>
      </p:sp>
    </p:spTree>
    <p:extLst>
      <p:ext uri="{BB962C8B-B14F-4D97-AF65-F5344CB8AC3E}">
        <p14:creationId xmlns:p14="http://schemas.microsoft.com/office/powerpoint/2010/main" val="19120125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id="{4A80B66D-5EA0-4BD7-B4DB-66BEF8C5EA3D}"/>
              </a:ext>
            </a:extLst>
          </p:cNvPr>
          <p:cNvSpPr/>
          <p:nvPr/>
        </p:nvSpPr>
        <p:spPr>
          <a:xfrm>
            <a:off x="-1" y="2156059"/>
            <a:ext cx="6256867" cy="2541069"/>
          </a:xfrm>
          <a:prstGeom prst="rect">
            <a:avLst/>
          </a:prstGeom>
          <a:solidFill>
            <a:srgbClr val="282C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7480DF21-DE52-7742-819E-D9D5B41482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3" r="21703"/>
          <a:stretch/>
        </p:blipFill>
        <p:spPr>
          <a:xfrm>
            <a:off x="6256867" y="160867"/>
            <a:ext cx="3767328" cy="3747805"/>
          </a:xfrm>
          <a:custGeom>
            <a:avLst/>
            <a:gdLst>
              <a:gd name="connsiteX0" fmla="*/ 0 w 3767328"/>
              <a:gd name="connsiteY0" fmla="*/ 0 h 3747805"/>
              <a:gd name="connsiteX1" fmla="*/ 3767328 w 3767328"/>
              <a:gd name="connsiteY1" fmla="*/ 0 h 3747805"/>
              <a:gd name="connsiteX2" fmla="*/ 3767328 w 3767328"/>
              <a:gd name="connsiteY2" fmla="*/ 2778856 h 3747805"/>
              <a:gd name="connsiteX3" fmla="*/ 1896721 w 3767328"/>
              <a:gd name="connsiteY3" fmla="*/ 2778856 h 3747805"/>
              <a:gd name="connsiteX4" fmla="*/ 1896721 w 3767328"/>
              <a:gd name="connsiteY4" fmla="*/ 3747805 h 3747805"/>
              <a:gd name="connsiteX5" fmla="*/ 0 w 3767328"/>
              <a:gd name="connsiteY5" fmla="*/ 3747805 h 3747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67328" h="3747805">
                <a:moveTo>
                  <a:pt x="0" y="0"/>
                </a:moveTo>
                <a:lnTo>
                  <a:pt x="3767328" y="0"/>
                </a:lnTo>
                <a:lnTo>
                  <a:pt x="3767328" y="2778856"/>
                </a:lnTo>
                <a:lnTo>
                  <a:pt x="1896721" y="2778856"/>
                </a:lnTo>
                <a:lnTo>
                  <a:pt x="1896721" y="3747805"/>
                </a:lnTo>
                <a:lnTo>
                  <a:pt x="0" y="3747805"/>
                </a:lnTo>
                <a:close/>
              </a:path>
            </a:pathLst>
          </a:cu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6AC1EBEB-9D74-3E4C-9BDC-668D2D212A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5" r="24955"/>
          <a:stretch/>
        </p:blipFill>
        <p:spPr>
          <a:xfrm>
            <a:off x="10185061" y="160868"/>
            <a:ext cx="1846073" cy="2778854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8D11AB9E-363B-C248-9288-085B4151B4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2" r="26092"/>
          <a:stretch/>
        </p:blipFill>
        <p:spPr>
          <a:xfrm>
            <a:off x="6256867" y="4071410"/>
            <a:ext cx="1898121" cy="2644511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EE1B592D-31D6-3841-8CC1-3C629FEDB5D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2" r="15682"/>
          <a:stretch/>
        </p:blipFill>
        <p:spPr>
          <a:xfrm>
            <a:off x="8314455" y="3100590"/>
            <a:ext cx="3716680" cy="3615331"/>
          </a:xfrm>
          <a:prstGeom prst="rect">
            <a:avLst/>
          </a:prstGeom>
        </p:spPr>
      </p:pic>
      <p:sp>
        <p:nvSpPr>
          <p:cNvPr id="12" name="제목 2">
            <a:extLst>
              <a:ext uri="{FF2B5EF4-FFF2-40B4-BE49-F238E27FC236}">
                <a16:creationId xmlns:a16="http://schemas.microsoft.com/office/drawing/2014/main" id="{A0BDBAE0-F730-4461-8E99-7A3E14E50D88}"/>
              </a:ext>
            </a:extLst>
          </p:cNvPr>
          <p:cNvSpPr txBox="1">
            <a:spLocks/>
          </p:cNvSpPr>
          <p:nvPr/>
        </p:nvSpPr>
        <p:spPr>
          <a:xfrm>
            <a:off x="599327" y="2379127"/>
            <a:ext cx="5058209" cy="583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spc="150" baseline="0">
                <a:solidFill>
                  <a:schemeClr val="bg2"/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j-cs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150" normalizeH="0" baseline="0" noProof="0">
                <a:ln>
                  <a:noFill/>
                </a:ln>
                <a:solidFill>
                  <a:srgbClr val="FDA431"/>
                </a:solidFill>
                <a:effectLst/>
                <a:uLnTx/>
                <a:uFillTx/>
                <a:latin typeface="Malgun Gothic" panose="020B0503020000020004" pitchFamily="50" charset="-127"/>
                <a:ea typeface="Malgun Gothic" panose="020B0503020000020004" pitchFamily="50" charset="-127"/>
                <a:cs typeface="+mj-cs"/>
              </a:rPr>
              <a:t>파견</a:t>
            </a:r>
            <a:r>
              <a:rPr kumimoji="0" lang="en-US" altLang="ko-KR" sz="2400" b="1" i="0" u="none" strike="noStrike" kern="1200" cap="none" spc="150" normalizeH="0" baseline="0" noProof="0">
                <a:ln>
                  <a:noFill/>
                </a:ln>
                <a:solidFill>
                  <a:srgbClr val="FDA431"/>
                </a:solidFill>
                <a:effectLst/>
                <a:uLnTx/>
                <a:uFillTx/>
                <a:latin typeface="Malgun Gothic" panose="020B0503020000020004" pitchFamily="50" charset="-127"/>
                <a:ea typeface="Malgun Gothic" panose="020B0503020000020004" pitchFamily="50" charset="-127"/>
                <a:cs typeface="+mj-cs"/>
              </a:rPr>
              <a:t>.</a:t>
            </a:r>
            <a:endParaRPr kumimoji="0" lang="ko" altLang="en-US" sz="2400" b="1" i="0" u="none" strike="noStrike" kern="1200" cap="none" spc="150" normalizeH="0" baseline="0" noProof="0">
              <a:ln>
                <a:noFill/>
              </a:ln>
              <a:solidFill>
                <a:srgbClr val="FDA431"/>
              </a:solidFill>
              <a:effectLst/>
              <a:uLnTx/>
              <a:uFillTx/>
              <a:latin typeface="Malgun Gothic" panose="020B0503020000020004" pitchFamily="50" charset="-127"/>
              <a:ea typeface="Malgun Gothic" panose="020B0503020000020004" pitchFamily="50" charset="-127"/>
              <a:cs typeface="+mj-cs"/>
            </a:endParaRPr>
          </a:p>
        </p:txBody>
      </p:sp>
      <p:sp>
        <p:nvSpPr>
          <p:cNvPr id="15" name="내용 개체 틀 3">
            <a:extLst>
              <a:ext uri="{FF2B5EF4-FFF2-40B4-BE49-F238E27FC236}">
                <a16:creationId xmlns:a16="http://schemas.microsoft.com/office/drawing/2014/main" id="{024DEEB6-B3EA-4F81-87CA-24558BD5FF18}"/>
              </a:ext>
            </a:extLst>
          </p:cNvPr>
          <p:cNvSpPr txBox="1">
            <a:spLocks/>
          </p:cNvSpPr>
          <p:nvPr/>
        </p:nvSpPr>
        <p:spPr>
          <a:xfrm>
            <a:off x="564839" y="2962927"/>
            <a:ext cx="5092697" cy="13973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150000"/>
              </a:lnSpc>
              <a:spcBef>
                <a:spcPts val="1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500" kern="1200" spc="150" baseline="0">
                <a:solidFill>
                  <a:schemeClr val="bg1"/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500" kern="1200" spc="150" baseline="0">
                <a:solidFill>
                  <a:schemeClr val="bg1"/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400" kern="1200" spc="150" baseline="0">
                <a:solidFill>
                  <a:schemeClr val="bg1"/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400" kern="1200" spc="150" baseline="0">
                <a:solidFill>
                  <a:schemeClr val="bg1"/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400" kern="1200" spc="150" baseline="0">
                <a:solidFill>
                  <a:schemeClr val="bg1"/>
                </a:solidFill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1" hangingPunct="1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>
                <a:srgbClr val="D7E7BA">
                  <a:lumMod val="75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ko-KR" altLang="en-US" sz="1600" b="0" i="0" u="none" strike="noStrike" kern="1200" cap="none" spc="150" normalizeH="0" baseline="0" noProof="0">
                <a:ln>
                  <a:noFill/>
                </a:ln>
                <a:solidFill>
                  <a:srgbClr val="FCF5E5"/>
                </a:solidFill>
                <a:effectLst/>
                <a:uLnTx/>
                <a:uFillTx/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rPr>
              <a:t>전공의 수련 기간동안 원내 타과 및 로컬 병원 파견을 통해 다양한 임상 경험을 쌓고 포괄적 의료를 이해하게 됩니다</a:t>
            </a:r>
            <a:r>
              <a:rPr kumimoji="0" lang="en-US" altLang="ko-KR" sz="1600" b="0" i="0" u="none" strike="noStrike" kern="1200" cap="none" spc="150" normalizeH="0" baseline="0" noProof="0">
                <a:ln>
                  <a:noFill/>
                </a:ln>
                <a:solidFill>
                  <a:srgbClr val="FCF5E5"/>
                </a:solidFill>
                <a:effectLst/>
                <a:uLnTx/>
                <a:uFillTx/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rPr>
              <a:t>.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3A25247B-B3E2-4077-889B-CB53F068BCF8}"/>
              </a:ext>
            </a:extLst>
          </p:cNvPr>
          <p:cNvSpPr/>
          <p:nvPr/>
        </p:nvSpPr>
        <p:spPr>
          <a:xfrm>
            <a:off x="8314454" y="3100590"/>
            <a:ext cx="1709741" cy="5377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텍스트 개체 틀 8">
            <a:extLst>
              <a:ext uri="{FF2B5EF4-FFF2-40B4-BE49-F238E27FC236}">
                <a16:creationId xmlns:a16="http://schemas.microsoft.com/office/drawing/2014/main" id="{C14E1485-C61D-417C-848A-7CEB2BFCBE01}"/>
              </a:ext>
            </a:extLst>
          </p:cNvPr>
          <p:cNvSpPr txBox="1">
            <a:spLocks/>
          </p:cNvSpPr>
          <p:nvPr/>
        </p:nvSpPr>
        <p:spPr>
          <a:xfrm>
            <a:off x="656560" y="436230"/>
            <a:ext cx="2378075" cy="1111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800" kern="12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b="1">
                <a:solidFill>
                  <a:srgbClr val="D9D9D9"/>
                </a:solidFill>
                <a:latin typeface="+mn-lt"/>
              </a:rPr>
              <a:t>03</a:t>
            </a:r>
          </a:p>
        </p:txBody>
      </p:sp>
      <p:sp>
        <p:nvSpPr>
          <p:cNvPr id="17" name="제목 2">
            <a:extLst>
              <a:ext uri="{FF2B5EF4-FFF2-40B4-BE49-F238E27FC236}">
                <a16:creationId xmlns:a16="http://schemas.microsoft.com/office/drawing/2014/main" id="{FE9341DF-2B4E-4B1D-98E9-BA3758603144}"/>
              </a:ext>
            </a:extLst>
          </p:cNvPr>
          <p:cNvSpPr txBox="1">
            <a:spLocks/>
          </p:cNvSpPr>
          <p:nvPr/>
        </p:nvSpPr>
        <p:spPr>
          <a:xfrm>
            <a:off x="920670" y="724606"/>
            <a:ext cx="3334769" cy="655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>
                <a:solidFill>
                  <a:schemeClr val="accent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1pPr>
          </a:lstStyle>
          <a:p>
            <a:r>
              <a:rPr lang="en-US" altLang="ko-KR" b="1"/>
              <a:t>Residency</a:t>
            </a:r>
          </a:p>
        </p:txBody>
      </p:sp>
    </p:spTree>
    <p:extLst>
      <p:ext uri="{BB962C8B-B14F-4D97-AF65-F5344CB8AC3E}">
        <p14:creationId xmlns:p14="http://schemas.microsoft.com/office/powerpoint/2010/main" val="24858658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최소화/음소거">
  <a:themeElements>
    <a:clrScheme name="Japan Navy">
      <a:dk1>
        <a:srgbClr val="231B23"/>
      </a:dk1>
      <a:lt1>
        <a:srgbClr val="FCF5E5"/>
      </a:lt1>
      <a:dk2>
        <a:srgbClr val="282C47"/>
      </a:dk2>
      <a:lt2>
        <a:srgbClr val="FCF5E5"/>
      </a:lt2>
      <a:accent1>
        <a:srgbClr val="FDA431"/>
      </a:accent1>
      <a:accent2>
        <a:srgbClr val="4DA1A8"/>
      </a:accent2>
      <a:accent3>
        <a:srgbClr val="D7E7BA"/>
      </a:accent3>
      <a:accent4>
        <a:srgbClr val="FCF5E5"/>
      </a:accent4>
      <a:accent5>
        <a:srgbClr val="282C47"/>
      </a:accent5>
      <a:accent6>
        <a:srgbClr val="EECED3"/>
      </a:accent6>
      <a:hlink>
        <a:srgbClr val="FCA330"/>
      </a:hlink>
      <a:folHlink>
        <a:srgbClr val="4DA1A8"/>
      </a:folHlink>
    </a:clrScheme>
    <a:fontScheme name="Japanese Template">
      <a:majorFont>
        <a:latin typeface="Meiryo UI"/>
        <a:ea typeface=""/>
        <a:cs typeface=""/>
      </a:majorFont>
      <a:minorFont>
        <a:latin typeface="Meiryo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101416_TF89826194" id="{45FC526C-7406-4BC6-B4A3-594EE3B4ACF7}" vid="{A6277C0B-8AC6-4726-B42F-D34FD0012474}"/>
    </a:ext>
  </a:extLst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</TotalTime>
  <Words>426</Words>
  <Application>Microsoft Office PowerPoint</Application>
  <PresentationFormat>와이드스크린</PresentationFormat>
  <Paragraphs>89</Paragraphs>
  <Slides>18</Slides>
  <Notes>12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3</vt:i4>
      </vt:variant>
      <vt:variant>
        <vt:lpstr>슬라이드 제목</vt:lpstr>
      </vt:variant>
      <vt:variant>
        <vt:i4>18</vt:i4>
      </vt:variant>
    </vt:vector>
  </HeadingPairs>
  <TitlesOfParts>
    <vt:vector size="28" baseType="lpstr">
      <vt:lpstr>Wingdings</vt:lpstr>
      <vt:lpstr>맑은 고딕</vt:lpstr>
      <vt:lpstr>Meiryo UI</vt:lpstr>
      <vt:lpstr>Arial</vt:lpstr>
      <vt:lpstr>HY엽서M</vt:lpstr>
      <vt:lpstr>휴먼매직체</vt:lpstr>
      <vt:lpstr>맑은 고딕</vt:lpstr>
      <vt:lpstr>Office 테마</vt:lpstr>
      <vt:lpstr>1_Office 테마</vt:lpstr>
      <vt:lpstr>최소화/음소거</vt:lpstr>
      <vt:lpstr>PowerPoint 프레젠테이션</vt:lpstr>
      <vt:lpstr>PowerPoint 프레젠테이션</vt:lpstr>
      <vt:lpstr>Staff</vt:lpstr>
      <vt:lpstr>일차 진료</vt:lpstr>
      <vt:lpstr>호스피스 완화의료 클리닉</vt:lpstr>
      <vt:lpstr>건강검진</vt:lpstr>
      <vt:lpstr>비만 클리닉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진종화</dc:creator>
  <cp:lastModifiedBy>진종화</cp:lastModifiedBy>
  <cp:revision>8</cp:revision>
  <dcterms:created xsi:type="dcterms:W3CDTF">2021-09-02T11:24:38Z</dcterms:created>
  <dcterms:modified xsi:type="dcterms:W3CDTF">2021-09-02T18:56:47Z</dcterms:modified>
</cp:coreProperties>
</file>